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7559675" cx="10080625"/>
  <p:notesSz cx="7559675" cy="10691800"/>
  <p:embeddedFontLst>
    <p:embeddedFont>
      <p:font typeface="Rubik Light"/>
      <p:regular r:id="rId65"/>
      <p:bold r:id="rId66"/>
      <p:italic r:id="rId67"/>
      <p:boldItalic r:id="rId68"/>
    </p:embeddedFont>
    <p:embeddedFont>
      <p:font typeface="Roboto"/>
      <p:regular r:id="rId69"/>
      <p:bold r:id="rId70"/>
      <p:italic r:id="rId71"/>
      <p:boldItalic r:id="rId72"/>
    </p:embeddedFont>
    <p:embeddedFont>
      <p:font typeface="Montserrat"/>
      <p:regular r:id="rId73"/>
      <p:bold r:id="rId74"/>
      <p:italic r:id="rId75"/>
      <p:boldItalic r:id="rId76"/>
    </p:embeddedFont>
    <p:embeddedFont>
      <p:font typeface="PT Sans Narrow"/>
      <p:regular r:id="rId77"/>
      <p:bold r:id="rId78"/>
    </p:embeddedFont>
    <p:embeddedFont>
      <p:font typeface="Abel"/>
      <p:regular r:id="rId79"/>
    </p:embeddedFont>
    <p:embeddedFont>
      <p:font typeface="Open Sans"/>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4" roundtripDataSignature="AMtx7midZgB+Dufxo6qg03iLnpX3chRO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E81CAD2-8BFA-44D6-BE55-0F4ECFCCEE6C}">
  <a:tblStyle styleId="{1E81CAD2-8BFA-44D6-BE55-0F4ECFCCEE6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customschemas.google.com/relationships/presentationmetadata" Target="metadata"/><Relationship Id="rId83" Type="http://schemas.openxmlformats.org/officeDocument/2006/relationships/font" Target="fonts/OpenSans-bold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OpenSans-regular.fntdata"/><Relationship Id="rId82" Type="http://schemas.openxmlformats.org/officeDocument/2006/relationships/font" Target="fonts/OpenSans-italic.fntdata"/><Relationship Id="rId81" Type="http://schemas.openxmlformats.org/officeDocument/2006/relationships/font" Target="fonts/Open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ontserrat-regular.fntdata"/><Relationship Id="rId72" Type="http://schemas.openxmlformats.org/officeDocument/2006/relationships/font" Target="fonts/Roboto-boldItalic.fntdata"/><Relationship Id="rId31" Type="http://schemas.openxmlformats.org/officeDocument/2006/relationships/slide" Target="slides/slide26.xml"/><Relationship Id="rId75" Type="http://schemas.openxmlformats.org/officeDocument/2006/relationships/font" Target="fonts/Montserrat-italic.fntdata"/><Relationship Id="rId30" Type="http://schemas.openxmlformats.org/officeDocument/2006/relationships/slide" Target="slides/slide25.xml"/><Relationship Id="rId74" Type="http://schemas.openxmlformats.org/officeDocument/2006/relationships/font" Target="fonts/Montserrat-bold.fntdata"/><Relationship Id="rId33" Type="http://schemas.openxmlformats.org/officeDocument/2006/relationships/slide" Target="slides/slide28.xml"/><Relationship Id="rId77" Type="http://schemas.openxmlformats.org/officeDocument/2006/relationships/font" Target="fonts/PTSansNarrow-regular.fntdata"/><Relationship Id="rId32" Type="http://schemas.openxmlformats.org/officeDocument/2006/relationships/slide" Target="slides/slide27.xml"/><Relationship Id="rId76" Type="http://schemas.openxmlformats.org/officeDocument/2006/relationships/font" Target="fonts/Montserrat-boldItalic.fntdata"/><Relationship Id="rId35" Type="http://schemas.openxmlformats.org/officeDocument/2006/relationships/slide" Target="slides/slide30.xml"/><Relationship Id="rId79" Type="http://schemas.openxmlformats.org/officeDocument/2006/relationships/font" Target="fonts/Abel-regular.fntdata"/><Relationship Id="rId34" Type="http://schemas.openxmlformats.org/officeDocument/2006/relationships/slide" Target="slides/slide29.xml"/><Relationship Id="rId78" Type="http://schemas.openxmlformats.org/officeDocument/2006/relationships/font" Target="fonts/PTSansNarrow-bold.fntdata"/><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ubikLight-bold.fntdata"/><Relationship Id="rId21" Type="http://schemas.openxmlformats.org/officeDocument/2006/relationships/slide" Target="slides/slide16.xml"/><Relationship Id="rId65" Type="http://schemas.openxmlformats.org/officeDocument/2006/relationships/font" Target="fonts/RubikLight-regular.fntdata"/><Relationship Id="rId24" Type="http://schemas.openxmlformats.org/officeDocument/2006/relationships/slide" Target="slides/slide19.xml"/><Relationship Id="rId68" Type="http://schemas.openxmlformats.org/officeDocument/2006/relationships/font" Target="fonts/RubikLight-boldItalic.fntdata"/><Relationship Id="rId23" Type="http://schemas.openxmlformats.org/officeDocument/2006/relationships/slide" Target="slides/slide18.xml"/><Relationship Id="rId67" Type="http://schemas.openxmlformats.org/officeDocument/2006/relationships/font" Target="fonts/RubikLight-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 name="Shape 2"/>
        <p:cNvGrpSpPr/>
        <p:nvPr/>
      </p:nvGrpSpPr>
      <p:grpSpPr>
        <a:xfrm>
          <a:off x="0" y="0"/>
          <a:ext cx="0" cy="0"/>
          <a:chOff x="0" y="0"/>
          <a:chExt cx="0" cy="0"/>
        </a:xfrm>
      </p:grpSpPr>
      <p:sp>
        <p:nvSpPr>
          <p:cNvPr id="3" name="Google Shape;3;n"/>
          <p:cNvSpPr txBox="1"/>
          <p:nvPr>
            <p:ph idx="12" type="sldNum"/>
          </p:nvPr>
        </p:nvSpPr>
        <p:spPr>
          <a:xfrm>
            <a:off x="4278312" y="10156825"/>
            <a:ext cx="3278187" cy="531812"/>
          </a:xfrm>
          <a:prstGeom prst="rect">
            <a:avLst/>
          </a:prstGeom>
          <a:noFill/>
          <a:ln>
            <a:noFill/>
          </a:ln>
        </p:spPr>
        <p:txBody>
          <a:bodyPr anchorCtr="0" anchor="b" bIns="0" lIns="0" spcFirstLastPara="1" rIns="0" wrap="square" tIns="0">
            <a:noAutofit/>
          </a:bodyPr>
          <a:lstStyle/>
          <a:p>
            <a:pPr indent="0" lvl="0" marL="0" marR="0" rtl="0" algn="l">
              <a:lnSpc>
                <a:spcPct val="93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 name="Google Shape;4;n"/>
          <p:cNvSpPr/>
          <p:nvPr/>
        </p:nvSpPr>
        <p:spPr>
          <a:xfrm>
            <a:off x="0" y="0"/>
            <a:ext cx="7559675" cy="10691812"/>
          </a:xfrm>
          <a:prstGeom prst="roundRect">
            <a:avLst>
              <a:gd fmla="val 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 name="Google Shape;5;n"/>
          <p:cNvSpPr/>
          <p:nvPr>
            <p:ph idx="2" type="sldImg"/>
          </p:nvPr>
        </p:nvSpPr>
        <p:spPr>
          <a:xfrm>
            <a:off x="720725" y="900112"/>
            <a:ext cx="6116637" cy="34385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6" name="Google Shape;6;n"/>
          <p:cNvSpPr txBox="1"/>
          <p:nvPr>
            <p:ph idx="1" type="body"/>
          </p:nvPr>
        </p:nvSpPr>
        <p:spPr>
          <a:xfrm>
            <a:off x="720725" y="4679950"/>
            <a:ext cx="6116637" cy="5037137"/>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 name="Google Shape;7;n"/>
          <p:cNvSpPr txBox="1"/>
          <p:nvPr>
            <p:ph idx="3" type="hdr"/>
          </p:nvPr>
        </p:nvSpPr>
        <p:spPr>
          <a:xfrm>
            <a:off x="0" y="0"/>
            <a:ext cx="3278187" cy="531812"/>
          </a:xfrm>
          <a:prstGeom prst="rect">
            <a:avLst/>
          </a:prstGeom>
          <a:noFill/>
          <a:ln>
            <a:noFill/>
          </a:ln>
        </p:spPr>
        <p:txBody>
          <a:bodyPr anchorCtr="0" anchor="t" bIns="91425" lIns="91425" spcFirstLastPara="1" rIns="91425" wrap="square" tIns="91425">
            <a:noAutofit/>
          </a:bodyPr>
          <a:lstStyle>
            <a:lvl1pPr lvl="0" marR="0" rtl="0" algn="l">
              <a:lnSpc>
                <a:spcPct val="93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93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0" type="dt"/>
          </p:nvPr>
        </p:nvSpPr>
        <p:spPr>
          <a:xfrm>
            <a:off x="4278312" y="0"/>
            <a:ext cx="3278187" cy="531812"/>
          </a:xfrm>
          <a:prstGeom prst="rect">
            <a:avLst/>
          </a:prstGeom>
          <a:noFill/>
          <a:ln>
            <a:noFill/>
          </a:ln>
        </p:spPr>
        <p:txBody>
          <a:bodyPr anchorCtr="0" anchor="t" bIns="91425" lIns="91425" spcFirstLastPara="1" rIns="91425" wrap="square" tIns="91425">
            <a:noAutofit/>
          </a:bodyPr>
          <a:lstStyle>
            <a:lvl1pPr lvl="0" marR="0" rtl="0" algn="r">
              <a:lnSpc>
                <a:spcPct val="93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93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9pPr>
          </a:lstStyle>
          <a:p/>
        </p:txBody>
      </p:sp>
      <p:sp>
        <p:nvSpPr>
          <p:cNvPr id="9" name="Google Shape;9;n"/>
          <p:cNvSpPr txBox="1"/>
          <p:nvPr>
            <p:ph idx="11" type="ftr"/>
          </p:nvPr>
        </p:nvSpPr>
        <p:spPr>
          <a:xfrm>
            <a:off x="0" y="10156825"/>
            <a:ext cx="3278187" cy="531812"/>
          </a:xfrm>
          <a:prstGeom prst="rect">
            <a:avLst/>
          </a:prstGeom>
          <a:noFill/>
          <a:ln>
            <a:noFill/>
          </a:ln>
        </p:spPr>
        <p:txBody>
          <a:bodyPr anchorCtr="0" anchor="b" bIns="91425" lIns="91425" spcFirstLastPara="1" rIns="91425" wrap="square" tIns="91425">
            <a:noAutofit/>
          </a:bodyPr>
          <a:lstStyle>
            <a:lvl1pPr lvl="0" marR="0" rtl="0" algn="l">
              <a:lnSpc>
                <a:spcPct val="93000"/>
              </a:lnSpc>
              <a:spcBef>
                <a:spcPts val="0"/>
              </a:spcBef>
              <a:spcAft>
                <a:spcPts val="0"/>
              </a:spcAft>
              <a:buClr>
                <a:srgbClr val="000000"/>
              </a:buClr>
              <a:buSzPts val="1400"/>
              <a:buFont typeface="Arial"/>
              <a:buChar char="●"/>
              <a:defRPr b="0" i="0" sz="1400" u="none" cap="none" strike="noStrike">
                <a:solidFill>
                  <a:srgbClr val="000000"/>
                </a:solidFill>
                <a:latin typeface="Times New Roman"/>
                <a:ea typeface="Times New Roman"/>
                <a:cs typeface="Times New Roman"/>
                <a:sym typeface="Times New Roman"/>
              </a:defRPr>
            </a:lvl1pPr>
            <a:lvl2pPr lvl="1" marR="0" rtl="0" algn="l">
              <a:lnSpc>
                <a:spcPct val="93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9pPr>
          </a:lstStyle>
          <a:p/>
        </p:txBody>
      </p:sp>
      <p:sp>
        <p:nvSpPr>
          <p:cNvPr id="10" name="Google Shape;10;n"/>
          <p:cNvSpPr txBox="1"/>
          <p:nvPr>
            <p:ph idx="4" type="sldNum"/>
          </p:nvPr>
        </p:nvSpPr>
        <p:spPr>
          <a:xfrm>
            <a:off x="4278312" y="10156825"/>
            <a:ext cx="3278187" cy="531812"/>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28" name="Google Shape;328;p1:notes"/>
          <p:cNvSpPr/>
          <p:nvPr/>
        </p:nvSpPr>
        <p:spPr>
          <a:xfrm>
            <a:off x="755650" y="5078412"/>
            <a:ext cx="6046787" cy="4810125"/>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9" name="Google Shape;329;p1:notes"/>
          <p:cNvSpPr txBox="1"/>
          <p:nvPr>
            <p:ph idx="1" type="body"/>
          </p:nvPr>
        </p:nvSpPr>
        <p:spPr>
          <a:xfrm>
            <a:off x="720725" y="4679950"/>
            <a:ext cx="6116637" cy="5037137"/>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a8a4e1b52e_0_1:notes"/>
          <p:cNvSpPr/>
          <p:nvPr>
            <p:ph idx="2" type="sldImg"/>
          </p:nvPr>
        </p:nvSpPr>
        <p:spPr>
          <a:xfrm>
            <a:off x="1106487" y="812800"/>
            <a:ext cx="5340300" cy="4003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08" name="Google Shape;408;ga8a4e1b52e_0_1:notes"/>
          <p:cNvSpPr/>
          <p:nvPr/>
        </p:nvSpPr>
        <p:spPr>
          <a:xfrm>
            <a:off x="755650" y="5078412"/>
            <a:ext cx="6043500" cy="48069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9" name="Google Shape;409;ga8a4e1b52e_0_1: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2:notes"/>
          <p:cNvSpPr/>
          <p:nvPr>
            <p:ph idx="2" type="sldImg"/>
          </p:nvPr>
        </p:nvSpPr>
        <p:spPr>
          <a:xfrm>
            <a:off x="1106487" y="812800"/>
            <a:ext cx="5340300" cy="4003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15" name="Google Shape;415;p12:notes"/>
          <p:cNvSpPr/>
          <p:nvPr/>
        </p:nvSpPr>
        <p:spPr>
          <a:xfrm>
            <a:off x="755650" y="5078412"/>
            <a:ext cx="6043500" cy="48069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6" name="Google Shape;416;p12: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87df70bb6_0_0:notes"/>
          <p:cNvSpPr/>
          <p:nvPr>
            <p:ph idx="2" type="sldImg"/>
          </p:nvPr>
        </p:nvSpPr>
        <p:spPr>
          <a:xfrm>
            <a:off x="1106487" y="812800"/>
            <a:ext cx="5340300" cy="4003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23" name="Google Shape;423;ga87df70bb6_0_0:notes"/>
          <p:cNvSpPr/>
          <p:nvPr/>
        </p:nvSpPr>
        <p:spPr>
          <a:xfrm>
            <a:off x="755650" y="5078412"/>
            <a:ext cx="6043500" cy="48069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4" name="Google Shape;424;ga87df70bb6_0_0: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9f2e99c569_1_22:notes"/>
          <p:cNvSpPr/>
          <p:nvPr>
            <p:ph idx="2" type="sldImg"/>
          </p:nvPr>
        </p:nvSpPr>
        <p:spPr>
          <a:xfrm>
            <a:off x="1106487" y="812800"/>
            <a:ext cx="5340300" cy="4003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31" name="Google Shape;431;g9f2e99c569_1_22:notes"/>
          <p:cNvSpPr/>
          <p:nvPr/>
        </p:nvSpPr>
        <p:spPr>
          <a:xfrm>
            <a:off x="755650" y="5078412"/>
            <a:ext cx="6043500" cy="48069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2" name="Google Shape;432;g9f2e99c569_1_22: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a27ab05aa1_0_326:notes"/>
          <p:cNvSpPr/>
          <p:nvPr>
            <p:ph idx="2" type="sldImg"/>
          </p:nvPr>
        </p:nvSpPr>
        <p:spPr>
          <a:xfrm>
            <a:off x="1106487" y="812800"/>
            <a:ext cx="5340300" cy="4003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39" name="Google Shape;439;ga27ab05aa1_0_326:notes"/>
          <p:cNvSpPr/>
          <p:nvPr/>
        </p:nvSpPr>
        <p:spPr>
          <a:xfrm>
            <a:off x="755650" y="5078412"/>
            <a:ext cx="6043500" cy="48069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0" name="Google Shape;440;ga27ab05aa1_0_326: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13:notes"/>
          <p:cNvSpPr/>
          <p:nvPr>
            <p:ph idx="2" type="sldImg"/>
          </p:nvPr>
        </p:nvSpPr>
        <p:spPr>
          <a:xfrm>
            <a:off x="1106487" y="812800"/>
            <a:ext cx="5340300" cy="4003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47" name="Google Shape;447;p13:notes"/>
          <p:cNvSpPr/>
          <p:nvPr/>
        </p:nvSpPr>
        <p:spPr>
          <a:xfrm>
            <a:off x="755650" y="5078412"/>
            <a:ext cx="6043500" cy="48069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8" name="Google Shape;448;p13: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a8a4e1b52e_2_34:notes"/>
          <p:cNvSpPr/>
          <p:nvPr>
            <p:ph idx="2" type="sldImg"/>
          </p:nvPr>
        </p:nvSpPr>
        <p:spPr>
          <a:xfrm>
            <a:off x="1106487" y="812800"/>
            <a:ext cx="5340300" cy="4003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54" name="Google Shape;454;ga8a4e1b52e_2_34:notes"/>
          <p:cNvSpPr/>
          <p:nvPr/>
        </p:nvSpPr>
        <p:spPr>
          <a:xfrm>
            <a:off x="755650" y="5078412"/>
            <a:ext cx="6043500" cy="48069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5" name="Google Shape;455;ga8a4e1b52e_2_34: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a8a4e1b52e_2_40:notes"/>
          <p:cNvSpPr/>
          <p:nvPr>
            <p:ph idx="2" type="sldImg"/>
          </p:nvPr>
        </p:nvSpPr>
        <p:spPr>
          <a:xfrm>
            <a:off x="1106487" y="812800"/>
            <a:ext cx="5340300" cy="4003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61" name="Google Shape;461;ga8a4e1b52e_2_40:notes"/>
          <p:cNvSpPr/>
          <p:nvPr/>
        </p:nvSpPr>
        <p:spPr>
          <a:xfrm>
            <a:off x="755650" y="5078412"/>
            <a:ext cx="6043500" cy="48069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2" name="Google Shape;462;ga8a4e1b52e_2_40: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a8a4e1b52e_2_75:notes"/>
          <p:cNvSpPr/>
          <p:nvPr>
            <p:ph idx="2" type="sldImg"/>
          </p:nvPr>
        </p:nvSpPr>
        <p:spPr>
          <a:xfrm>
            <a:off x="1106487" y="812800"/>
            <a:ext cx="5340300" cy="4003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68" name="Google Shape;468;ga8a4e1b52e_2_75:notes"/>
          <p:cNvSpPr/>
          <p:nvPr/>
        </p:nvSpPr>
        <p:spPr>
          <a:xfrm>
            <a:off x="755650" y="5078412"/>
            <a:ext cx="6043500" cy="48069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9" name="Google Shape;469;ga8a4e1b52e_2_75: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a8a4e1b52e_2_105:notes"/>
          <p:cNvSpPr/>
          <p:nvPr>
            <p:ph idx="2" type="sldImg"/>
          </p:nvPr>
        </p:nvSpPr>
        <p:spPr>
          <a:xfrm>
            <a:off x="1106487" y="812800"/>
            <a:ext cx="5340300" cy="4003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75" name="Google Shape;475;ga8a4e1b52e_2_105:notes"/>
          <p:cNvSpPr/>
          <p:nvPr/>
        </p:nvSpPr>
        <p:spPr>
          <a:xfrm>
            <a:off x="755650" y="5078412"/>
            <a:ext cx="6043500" cy="48069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6" name="Google Shape;476;ga8a4e1b52e_2_105: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35" name="Google Shape;335;p3: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6" name="Google Shape;336;p3: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a8a4e1b52e_2_99:notes"/>
          <p:cNvSpPr/>
          <p:nvPr>
            <p:ph idx="2" type="sldImg"/>
          </p:nvPr>
        </p:nvSpPr>
        <p:spPr>
          <a:xfrm>
            <a:off x="1106487" y="812800"/>
            <a:ext cx="5340300" cy="4003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2" name="Google Shape;482;ga8a4e1b52e_2_99:notes"/>
          <p:cNvSpPr/>
          <p:nvPr/>
        </p:nvSpPr>
        <p:spPr>
          <a:xfrm>
            <a:off x="755650" y="5078412"/>
            <a:ext cx="6043500" cy="48069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3" name="Google Shape;483;ga8a4e1b52e_2_99: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a8a4e1b52e_2_81:notes"/>
          <p:cNvSpPr/>
          <p:nvPr>
            <p:ph idx="2" type="sldImg"/>
          </p:nvPr>
        </p:nvSpPr>
        <p:spPr>
          <a:xfrm>
            <a:off x="1106487" y="812800"/>
            <a:ext cx="5340300" cy="4003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9" name="Google Shape;489;ga8a4e1b52e_2_81:notes"/>
          <p:cNvSpPr/>
          <p:nvPr/>
        </p:nvSpPr>
        <p:spPr>
          <a:xfrm>
            <a:off x="755650" y="5078412"/>
            <a:ext cx="6043500" cy="48069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0" name="Google Shape;490;ga8a4e1b52e_2_81: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a8a4e1b52e_2_87:notes"/>
          <p:cNvSpPr/>
          <p:nvPr>
            <p:ph idx="2" type="sldImg"/>
          </p:nvPr>
        </p:nvSpPr>
        <p:spPr>
          <a:xfrm>
            <a:off x="1106487" y="812800"/>
            <a:ext cx="5340300" cy="4003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96" name="Google Shape;496;ga8a4e1b52e_2_87:notes"/>
          <p:cNvSpPr/>
          <p:nvPr/>
        </p:nvSpPr>
        <p:spPr>
          <a:xfrm>
            <a:off x="755650" y="5078412"/>
            <a:ext cx="6043500" cy="48069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7" name="Google Shape;497;ga8a4e1b52e_2_87: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a27ab05aa1_1_201:notes"/>
          <p:cNvSpPr/>
          <p:nvPr>
            <p:ph idx="2" type="sldImg"/>
          </p:nvPr>
        </p:nvSpPr>
        <p:spPr>
          <a:xfrm>
            <a:off x="1106487" y="812800"/>
            <a:ext cx="5340300" cy="4003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03" name="Google Shape;503;ga27ab05aa1_1_201:notes"/>
          <p:cNvSpPr/>
          <p:nvPr/>
        </p:nvSpPr>
        <p:spPr>
          <a:xfrm>
            <a:off x="755650" y="5078412"/>
            <a:ext cx="6043500" cy="48069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4" name="Google Shape;504;ga27ab05aa1_1_201: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a27ab05aa1_1_207:notes"/>
          <p:cNvSpPr/>
          <p:nvPr>
            <p:ph idx="2" type="sldImg"/>
          </p:nvPr>
        </p:nvSpPr>
        <p:spPr>
          <a:xfrm>
            <a:off x="1106487" y="812800"/>
            <a:ext cx="5340300" cy="4003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10" name="Google Shape;510;ga27ab05aa1_1_207:notes"/>
          <p:cNvSpPr/>
          <p:nvPr/>
        </p:nvSpPr>
        <p:spPr>
          <a:xfrm>
            <a:off x="755650" y="5078412"/>
            <a:ext cx="6043500" cy="48069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1" name="Google Shape;511;ga27ab05aa1_1_207: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a8a4e1b52e_2_93:notes"/>
          <p:cNvSpPr/>
          <p:nvPr>
            <p:ph idx="2" type="sldImg"/>
          </p:nvPr>
        </p:nvSpPr>
        <p:spPr>
          <a:xfrm>
            <a:off x="1106487" y="812800"/>
            <a:ext cx="5340300" cy="4003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17" name="Google Shape;517;ga8a4e1b52e_2_93:notes"/>
          <p:cNvSpPr/>
          <p:nvPr/>
        </p:nvSpPr>
        <p:spPr>
          <a:xfrm>
            <a:off x="755650" y="5078412"/>
            <a:ext cx="6043500" cy="48069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8" name="Google Shape;518;ga8a4e1b52e_2_93: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a8a4e1b52e_2_117:notes"/>
          <p:cNvSpPr/>
          <p:nvPr>
            <p:ph idx="2" type="sldImg"/>
          </p:nvPr>
        </p:nvSpPr>
        <p:spPr>
          <a:xfrm>
            <a:off x="1106487" y="812800"/>
            <a:ext cx="5340300" cy="4003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24" name="Google Shape;524;ga8a4e1b52e_2_117:notes"/>
          <p:cNvSpPr/>
          <p:nvPr/>
        </p:nvSpPr>
        <p:spPr>
          <a:xfrm>
            <a:off x="755650" y="5078412"/>
            <a:ext cx="6043500" cy="48069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5" name="Google Shape;525;ga8a4e1b52e_2_117: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a8a4e1b52e_2_111:notes"/>
          <p:cNvSpPr/>
          <p:nvPr>
            <p:ph idx="2" type="sldImg"/>
          </p:nvPr>
        </p:nvSpPr>
        <p:spPr>
          <a:xfrm>
            <a:off x="1106487" y="812800"/>
            <a:ext cx="5340300" cy="4003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31" name="Google Shape;531;ga8a4e1b52e_2_111:notes"/>
          <p:cNvSpPr/>
          <p:nvPr/>
        </p:nvSpPr>
        <p:spPr>
          <a:xfrm>
            <a:off x="755650" y="5078412"/>
            <a:ext cx="6043500" cy="48069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2" name="Google Shape;532;ga8a4e1b52e_2_111: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b4fcb910f9_2_0: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38" name="Google Shape;538;gb4fcb910f9_2_0: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9" name="Google Shape;539;gb4fcb910f9_2_0: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b4fcb910f9_2_6: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45" name="Google Shape;545;gb4fcb910f9_2_6: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6" name="Google Shape;546;gb4fcb910f9_2_6: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4: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42" name="Google Shape;342;p4: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3" name="Google Shape;343;p4: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b4fcb910f9_2_12: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55" name="Google Shape;555;gb4fcb910f9_2_12: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6" name="Google Shape;556;gb4fcb910f9_2_12: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aaeddb6e47_0_59: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62" name="Google Shape;562;gaaeddb6e47_0_59: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3" name="Google Shape;563;gaaeddb6e47_0_59: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b4fcb910f9_2_18: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73" name="Google Shape;573;gb4fcb910f9_2_18: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4" name="Google Shape;574;gb4fcb910f9_2_18: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aaeddb6e47_0_14: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80" name="Google Shape;580;gaaeddb6e47_0_14: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1" name="Google Shape;581;gaaeddb6e47_0_14: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aaeddb6e47_0_21: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87" name="Google Shape;587;gaaeddb6e47_0_21: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8" name="Google Shape;588;gaaeddb6e47_0_21: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b4fcb910f9_2_62:notes"/>
          <p:cNvSpPr/>
          <p:nvPr>
            <p:ph idx="2" type="sldImg"/>
          </p:nvPr>
        </p:nvSpPr>
        <p:spPr>
          <a:xfrm>
            <a:off x="1106487" y="812800"/>
            <a:ext cx="5340300" cy="4003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94" name="Google Shape;594;gb4fcb910f9_2_62:notes"/>
          <p:cNvSpPr/>
          <p:nvPr/>
        </p:nvSpPr>
        <p:spPr>
          <a:xfrm>
            <a:off x="755650" y="5078412"/>
            <a:ext cx="6043500" cy="48069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5" name="Google Shape;595;gb4fcb910f9_2_62: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b4fcb910f9_2_28: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10" name="Google Shape;610;gb4fcb910f9_2_28: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1" name="Google Shape;611;gb4fcb910f9_2_28: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b4fcb910f9_2_45: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17" name="Google Shape;617;gb4fcb910f9_2_45: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8" name="Google Shape;618;gb4fcb910f9_2_45: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b4fcb910f9_2_52: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24" name="Google Shape;624;gb4fcb910f9_2_52: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5" name="Google Shape;625;gb4fcb910f9_2_52: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aaeddb6e47_0_32: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31" name="Google Shape;631;gaaeddb6e47_0_32: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2" name="Google Shape;632;gaaeddb6e47_0_32: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5: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49" name="Google Shape;349;p5: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0" name="Google Shape;350;p5: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aaeddb6e47_0_69: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38" name="Google Shape;638;gaaeddb6e47_0_69: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9" name="Google Shape;639;gaaeddb6e47_0_69: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aaeddb6e47_0_42: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14" name="Google Shape;714;gaaeddb6e47_0_42: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5" name="Google Shape;715;gaaeddb6e47_0_42: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c103a58fcc_0_0: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25" name="Google Shape;725;gc103a58fcc_0_0: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6" name="Google Shape;726;gc103a58fcc_0_0: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c103a58fcc_0_6: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32" name="Google Shape;732;gc103a58fcc_0_6: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3" name="Google Shape;733;gc103a58fcc_0_6: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c103a58fcc_0_15: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42" name="Google Shape;742;gc103a58fcc_0_15: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3" name="Google Shape;743;gc103a58fcc_0_15: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c103a58fcc_0_46: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49" name="Google Shape;749;gc103a58fcc_0_46: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0" name="Google Shape;750;gc103a58fcc_0_46: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c103a58fcc_0_158: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60" name="Google Shape;760;gc103a58fcc_0_158: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1" name="Google Shape;761;gc103a58fcc_0_158: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c103a58fcc_0_21: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67" name="Google Shape;767;gc103a58fcc_0_21: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8" name="Google Shape;768;gc103a58fcc_0_21: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c103a58fcc_0_56: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74" name="Google Shape;774;gc103a58fcc_0_56: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5" name="Google Shape;775;gc103a58fcc_0_56: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c103a58fcc_0_31: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81" name="Google Shape;781;gc103a58fcc_0_31: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2" name="Google Shape;782;gc103a58fcc_0_31: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6: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56" name="Google Shape;356;p6: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7" name="Google Shape;357;p6: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c103a58fcc_0_36: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88" name="Google Shape;788;gc103a58fcc_0_36: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9" name="Google Shape;789;gc103a58fcc_0_36: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c103a58fcc_0_41: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95" name="Google Shape;795;gc103a58fcc_0_41: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6" name="Google Shape;796;gc103a58fcc_0_41: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c103a58fcc_0_62: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802" name="Google Shape;802;gc103a58fcc_0_62: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3" name="Google Shape;803;gc103a58fcc_0_62: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c103a58fcc_0_137: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884" name="Google Shape;884;gc103a58fcc_0_137: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5" name="Google Shape;885;gc103a58fcc_0_137: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c0eefd72c9_0_4: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893" name="Google Shape;893;gc0eefd72c9_0_4: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4" name="Google Shape;894;gc0eefd72c9_0_4: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c103a58fcc_0_142: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02" name="Google Shape;902;gc103a58fcc_0_142: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3" name="Google Shape;903;gc103a58fcc_0_142: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c37fa2f479_0_4: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12" name="Google Shape;912;gc37fa2f479_0_4: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3" name="Google Shape;913;gc37fa2f479_0_4: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c103a58fcc_0_147: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20" name="Google Shape;920;gc103a58fcc_0_147: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1" name="Google Shape;921;gc103a58fcc_0_147: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c2bbb0e9ca_2_0: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32" name="Google Shape;932;gc2bbb0e9ca_2_0: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3" name="Google Shape;933;gc2bbb0e9ca_2_0: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15: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39" name="Google Shape;939;p15: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0" name="Google Shape;940;p15: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a27ab05aa1_0_315: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67" name="Google Shape;367;ga27ab05aa1_0_315: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8" name="Google Shape;368;ga27ab05aa1_0_315: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9: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78" name="Google Shape;378;p9:notes"/>
          <p:cNvSpPr/>
          <p:nvPr/>
        </p:nvSpPr>
        <p:spPr>
          <a:xfrm>
            <a:off x="755650" y="5078412"/>
            <a:ext cx="6046800" cy="4810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9" name="Google Shape;379;p9: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0:notes"/>
          <p:cNvSpPr/>
          <p:nvPr>
            <p:ph idx="2" type="sldImg"/>
          </p:nvPr>
        </p:nvSpPr>
        <p:spPr>
          <a:xfrm>
            <a:off x="1106487" y="812800"/>
            <a:ext cx="5340300" cy="4003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85" name="Google Shape;385;p10:notes"/>
          <p:cNvSpPr/>
          <p:nvPr/>
        </p:nvSpPr>
        <p:spPr>
          <a:xfrm>
            <a:off x="755650" y="5078412"/>
            <a:ext cx="6043500" cy="48069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6" name="Google Shape;386;p10: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1:notes"/>
          <p:cNvSpPr/>
          <p:nvPr>
            <p:ph idx="2" type="sldImg"/>
          </p:nvPr>
        </p:nvSpPr>
        <p:spPr>
          <a:xfrm>
            <a:off x="1106487" y="812800"/>
            <a:ext cx="5340300" cy="4003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01" name="Google Shape;401;p11:notes"/>
          <p:cNvSpPr/>
          <p:nvPr/>
        </p:nvSpPr>
        <p:spPr>
          <a:xfrm>
            <a:off x="755650" y="5078412"/>
            <a:ext cx="6043500" cy="48069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2" name="Google Shape;402;p11:notes"/>
          <p:cNvSpPr txBox="1"/>
          <p:nvPr>
            <p:ph idx="1" type="body"/>
          </p:nvPr>
        </p:nvSpPr>
        <p:spPr>
          <a:xfrm>
            <a:off x="720725" y="4679950"/>
            <a:ext cx="6116700" cy="50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s://www.flaticon.com/?utm_source=slidesgo_template&amp;utm_medium=referral-link&amp;utm_campaign=s%20g_resources&amp;utm_content=flaticon" TargetMode="External"/><Relationship Id="rId4" Type="http://schemas.openxmlformats.org/officeDocument/2006/relationships/hyperlink" Target="https://www.freepik.com/?utm_source=slidesgo_template&amp;utm_medium=referral-link&amp;utm_campaign=s%20g_resources&amp;utm_content=freepik"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1"/>
        </a:solidFill>
      </p:bgPr>
    </p:bg>
    <p:spTree>
      <p:nvGrpSpPr>
        <p:cNvPr id="15" name="Shape 15"/>
        <p:cNvGrpSpPr/>
        <p:nvPr/>
      </p:nvGrpSpPr>
      <p:grpSpPr>
        <a:xfrm>
          <a:off x="0" y="0"/>
          <a:ext cx="0" cy="0"/>
          <a:chOff x="0" y="0"/>
          <a:chExt cx="0" cy="0"/>
        </a:xfrm>
      </p:grpSpPr>
      <p:grpSp>
        <p:nvGrpSpPr>
          <p:cNvPr id="16" name="Google Shape;16;ga27ab05aa1_0_4"/>
          <p:cNvGrpSpPr/>
          <p:nvPr/>
        </p:nvGrpSpPr>
        <p:grpSpPr>
          <a:xfrm>
            <a:off x="-3193607" y="-3729363"/>
            <a:ext cx="14841517" cy="14225047"/>
            <a:chOff x="-2896959" y="-2537327"/>
            <a:chExt cx="13462914" cy="9678220"/>
          </a:xfrm>
        </p:grpSpPr>
        <p:sp>
          <p:nvSpPr>
            <p:cNvPr id="17" name="Google Shape;17;ga27ab05aa1_0_4"/>
            <p:cNvSpPr/>
            <p:nvPr/>
          </p:nvSpPr>
          <p:spPr>
            <a:xfrm rot="1514338">
              <a:off x="5806125" y="-1910385"/>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8" name="Google Shape;18;ga27ab05aa1_0_4"/>
            <p:cNvSpPr/>
            <p:nvPr/>
          </p:nvSpPr>
          <p:spPr>
            <a:xfrm rot="1514338">
              <a:off x="-2275832" y="2912408"/>
              <a:ext cx="3410358" cy="3676910"/>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9" name="Google Shape;19;ga27ab05aa1_0_4"/>
            <p:cNvSpPr/>
            <p:nvPr/>
          </p:nvSpPr>
          <p:spPr>
            <a:xfrm rot="1514338">
              <a:off x="-1152704" y="2271963"/>
              <a:ext cx="3325502" cy="4032164"/>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0" name="Google Shape;20;ga27ab05aa1_0_4"/>
            <p:cNvSpPr/>
            <p:nvPr/>
          </p:nvSpPr>
          <p:spPr>
            <a:xfrm rot="1514338">
              <a:off x="-1644474" y="2160965"/>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1" name="Google Shape;21;ga27ab05aa1_0_4"/>
            <p:cNvSpPr/>
            <p:nvPr/>
          </p:nvSpPr>
          <p:spPr>
            <a:xfrm rot="1430265">
              <a:off x="6184762" y="-1321502"/>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2" name="Google Shape;22;ga27ab05aa1_0_4"/>
            <p:cNvSpPr/>
            <p:nvPr/>
          </p:nvSpPr>
          <p:spPr>
            <a:xfrm rot="1430265">
              <a:off x="6604610" y="-1035768"/>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3" name="Google Shape;23;ga27ab05aa1_0_4"/>
            <p:cNvSpPr/>
            <p:nvPr/>
          </p:nvSpPr>
          <p:spPr>
            <a:xfrm>
              <a:off x="2575476" y="1244155"/>
              <a:ext cx="4003500" cy="2662500"/>
            </a:xfrm>
            <a:prstGeom prst="rect">
              <a:avLst/>
            </a:prstGeom>
            <a:solidFill>
              <a:schemeClr val="accent1"/>
            </a:soli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4" name="Google Shape;24;ga27ab05aa1_0_4"/>
            <p:cNvSpPr/>
            <p:nvPr/>
          </p:nvSpPr>
          <p:spPr>
            <a:xfrm rot="5400000">
              <a:off x="3228495" y="568429"/>
              <a:ext cx="2687009" cy="4013952"/>
            </a:xfrm>
            <a:custGeom>
              <a:rect b="b" l="l" r="r" t="t"/>
              <a:pathLst>
                <a:path extrusionOk="0" h="71534" w="47852">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
        <p:nvSpPr>
          <p:cNvPr id="25" name="Google Shape;25;ga27ab05aa1_0_4"/>
          <p:cNvSpPr txBox="1"/>
          <p:nvPr>
            <p:ph type="ctrTitle"/>
          </p:nvPr>
        </p:nvSpPr>
        <p:spPr>
          <a:xfrm>
            <a:off x="3026613" y="2406206"/>
            <a:ext cx="4027500" cy="27738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Clr>
                <a:schemeClr val="lt1"/>
              </a:buClr>
              <a:buSzPts val="6400"/>
              <a:buFont typeface="Rubik Light"/>
              <a:buNone/>
              <a:defRPr b="0" sz="10400">
                <a:solidFill>
                  <a:schemeClr val="accent5"/>
                </a:solidFill>
              </a:defRPr>
            </a:lvl1pPr>
            <a:lvl2pPr lvl="1" algn="ctr">
              <a:lnSpc>
                <a:spcPct val="100000"/>
              </a:lnSpc>
              <a:spcBef>
                <a:spcPts val="0"/>
              </a:spcBef>
              <a:spcAft>
                <a:spcPts val="0"/>
              </a:spcAft>
              <a:buClr>
                <a:schemeClr val="lt1"/>
              </a:buClr>
              <a:buSzPts val="6400"/>
              <a:buFont typeface="Rubik Light"/>
              <a:buNone/>
              <a:defRPr b="0" sz="6400">
                <a:solidFill>
                  <a:schemeClr val="lt1"/>
                </a:solidFill>
                <a:latin typeface="Rubik Light"/>
                <a:ea typeface="Rubik Light"/>
                <a:cs typeface="Rubik Light"/>
                <a:sym typeface="Rubik Light"/>
              </a:defRPr>
            </a:lvl2pPr>
            <a:lvl3pPr lvl="2" algn="ctr">
              <a:lnSpc>
                <a:spcPct val="100000"/>
              </a:lnSpc>
              <a:spcBef>
                <a:spcPts val="0"/>
              </a:spcBef>
              <a:spcAft>
                <a:spcPts val="0"/>
              </a:spcAft>
              <a:buClr>
                <a:schemeClr val="lt1"/>
              </a:buClr>
              <a:buSzPts val="6400"/>
              <a:buFont typeface="Rubik Light"/>
              <a:buNone/>
              <a:defRPr b="0" sz="6400">
                <a:solidFill>
                  <a:schemeClr val="lt1"/>
                </a:solidFill>
                <a:latin typeface="Rubik Light"/>
                <a:ea typeface="Rubik Light"/>
                <a:cs typeface="Rubik Light"/>
                <a:sym typeface="Rubik Light"/>
              </a:defRPr>
            </a:lvl3pPr>
            <a:lvl4pPr lvl="3" algn="ctr">
              <a:lnSpc>
                <a:spcPct val="100000"/>
              </a:lnSpc>
              <a:spcBef>
                <a:spcPts val="0"/>
              </a:spcBef>
              <a:spcAft>
                <a:spcPts val="0"/>
              </a:spcAft>
              <a:buClr>
                <a:schemeClr val="lt1"/>
              </a:buClr>
              <a:buSzPts val="6400"/>
              <a:buFont typeface="Rubik Light"/>
              <a:buNone/>
              <a:defRPr b="0" sz="6400">
                <a:solidFill>
                  <a:schemeClr val="lt1"/>
                </a:solidFill>
                <a:latin typeface="Rubik Light"/>
                <a:ea typeface="Rubik Light"/>
                <a:cs typeface="Rubik Light"/>
                <a:sym typeface="Rubik Light"/>
              </a:defRPr>
            </a:lvl4pPr>
            <a:lvl5pPr lvl="4" algn="ctr">
              <a:lnSpc>
                <a:spcPct val="100000"/>
              </a:lnSpc>
              <a:spcBef>
                <a:spcPts val="0"/>
              </a:spcBef>
              <a:spcAft>
                <a:spcPts val="0"/>
              </a:spcAft>
              <a:buClr>
                <a:schemeClr val="lt1"/>
              </a:buClr>
              <a:buSzPts val="6400"/>
              <a:buFont typeface="Rubik Light"/>
              <a:buNone/>
              <a:defRPr b="0" sz="6400">
                <a:solidFill>
                  <a:schemeClr val="lt1"/>
                </a:solidFill>
                <a:latin typeface="Rubik Light"/>
                <a:ea typeface="Rubik Light"/>
                <a:cs typeface="Rubik Light"/>
                <a:sym typeface="Rubik Light"/>
              </a:defRPr>
            </a:lvl5pPr>
            <a:lvl6pPr lvl="5" algn="ctr">
              <a:lnSpc>
                <a:spcPct val="100000"/>
              </a:lnSpc>
              <a:spcBef>
                <a:spcPts val="0"/>
              </a:spcBef>
              <a:spcAft>
                <a:spcPts val="0"/>
              </a:spcAft>
              <a:buClr>
                <a:schemeClr val="lt1"/>
              </a:buClr>
              <a:buSzPts val="6400"/>
              <a:buFont typeface="Rubik Light"/>
              <a:buNone/>
              <a:defRPr b="0" sz="6400">
                <a:solidFill>
                  <a:schemeClr val="lt1"/>
                </a:solidFill>
                <a:latin typeface="Rubik Light"/>
                <a:ea typeface="Rubik Light"/>
                <a:cs typeface="Rubik Light"/>
                <a:sym typeface="Rubik Light"/>
              </a:defRPr>
            </a:lvl6pPr>
            <a:lvl7pPr lvl="6" algn="ctr">
              <a:lnSpc>
                <a:spcPct val="100000"/>
              </a:lnSpc>
              <a:spcBef>
                <a:spcPts val="0"/>
              </a:spcBef>
              <a:spcAft>
                <a:spcPts val="0"/>
              </a:spcAft>
              <a:buClr>
                <a:schemeClr val="lt1"/>
              </a:buClr>
              <a:buSzPts val="6400"/>
              <a:buFont typeface="Rubik Light"/>
              <a:buNone/>
              <a:defRPr b="0" sz="6400">
                <a:solidFill>
                  <a:schemeClr val="lt1"/>
                </a:solidFill>
                <a:latin typeface="Rubik Light"/>
                <a:ea typeface="Rubik Light"/>
                <a:cs typeface="Rubik Light"/>
                <a:sym typeface="Rubik Light"/>
              </a:defRPr>
            </a:lvl7pPr>
            <a:lvl8pPr lvl="7" algn="ctr">
              <a:lnSpc>
                <a:spcPct val="100000"/>
              </a:lnSpc>
              <a:spcBef>
                <a:spcPts val="0"/>
              </a:spcBef>
              <a:spcAft>
                <a:spcPts val="0"/>
              </a:spcAft>
              <a:buClr>
                <a:schemeClr val="lt1"/>
              </a:buClr>
              <a:buSzPts val="6400"/>
              <a:buFont typeface="Rubik Light"/>
              <a:buNone/>
              <a:defRPr b="0" sz="6400">
                <a:solidFill>
                  <a:schemeClr val="lt1"/>
                </a:solidFill>
                <a:latin typeface="Rubik Light"/>
                <a:ea typeface="Rubik Light"/>
                <a:cs typeface="Rubik Light"/>
                <a:sym typeface="Rubik Light"/>
              </a:defRPr>
            </a:lvl8pPr>
            <a:lvl9pPr lvl="8" algn="ctr">
              <a:lnSpc>
                <a:spcPct val="100000"/>
              </a:lnSpc>
              <a:spcBef>
                <a:spcPts val="0"/>
              </a:spcBef>
              <a:spcAft>
                <a:spcPts val="0"/>
              </a:spcAft>
              <a:buClr>
                <a:schemeClr val="lt1"/>
              </a:buClr>
              <a:buSzPts val="6400"/>
              <a:buFont typeface="Rubik Light"/>
              <a:buNone/>
              <a:defRPr b="0" sz="6400">
                <a:solidFill>
                  <a:schemeClr val="lt1"/>
                </a:solidFill>
                <a:latin typeface="Rubik Light"/>
                <a:ea typeface="Rubik Light"/>
                <a:cs typeface="Rubik Light"/>
                <a:sym typeface="Rubik Light"/>
              </a:defRPr>
            </a:lvl9pPr>
          </a:lstStyle>
          <a:p/>
        </p:txBody>
      </p:sp>
      <p:sp>
        <p:nvSpPr>
          <p:cNvPr id="26" name="Google Shape;26;ga27ab05aa1_0_4"/>
          <p:cNvSpPr txBox="1"/>
          <p:nvPr>
            <p:ph idx="1" type="subTitle"/>
          </p:nvPr>
        </p:nvSpPr>
        <p:spPr>
          <a:xfrm>
            <a:off x="2263593" y="5741664"/>
            <a:ext cx="5553600" cy="7977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Clr>
                <a:schemeClr val="accent3"/>
              </a:buClr>
              <a:buSzPts val="3400"/>
              <a:buNone/>
              <a:defRPr>
                <a:solidFill>
                  <a:schemeClr val="accent3"/>
                </a:solidFill>
              </a:defRPr>
            </a:lvl1pPr>
            <a:lvl2pPr lvl="1" algn="ctr">
              <a:lnSpc>
                <a:spcPct val="100000"/>
              </a:lnSpc>
              <a:spcBef>
                <a:spcPts val="0"/>
              </a:spcBef>
              <a:spcAft>
                <a:spcPts val="0"/>
              </a:spcAft>
              <a:buClr>
                <a:schemeClr val="accent3"/>
              </a:buClr>
              <a:buSzPts val="3400"/>
              <a:buNone/>
              <a:defRPr sz="3400">
                <a:solidFill>
                  <a:schemeClr val="accent3"/>
                </a:solidFill>
              </a:defRPr>
            </a:lvl2pPr>
            <a:lvl3pPr lvl="2" algn="ctr">
              <a:lnSpc>
                <a:spcPct val="100000"/>
              </a:lnSpc>
              <a:spcBef>
                <a:spcPts val="0"/>
              </a:spcBef>
              <a:spcAft>
                <a:spcPts val="0"/>
              </a:spcAft>
              <a:buClr>
                <a:schemeClr val="accent3"/>
              </a:buClr>
              <a:buSzPts val="3400"/>
              <a:buNone/>
              <a:defRPr sz="3400">
                <a:solidFill>
                  <a:schemeClr val="accent3"/>
                </a:solidFill>
              </a:defRPr>
            </a:lvl3pPr>
            <a:lvl4pPr lvl="3" algn="ctr">
              <a:lnSpc>
                <a:spcPct val="100000"/>
              </a:lnSpc>
              <a:spcBef>
                <a:spcPts val="0"/>
              </a:spcBef>
              <a:spcAft>
                <a:spcPts val="0"/>
              </a:spcAft>
              <a:buClr>
                <a:schemeClr val="accent3"/>
              </a:buClr>
              <a:buSzPts val="3400"/>
              <a:buNone/>
              <a:defRPr sz="3400">
                <a:solidFill>
                  <a:schemeClr val="accent3"/>
                </a:solidFill>
              </a:defRPr>
            </a:lvl4pPr>
            <a:lvl5pPr lvl="4" algn="ctr">
              <a:lnSpc>
                <a:spcPct val="100000"/>
              </a:lnSpc>
              <a:spcBef>
                <a:spcPts val="0"/>
              </a:spcBef>
              <a:spcAft>
                <a:spcPts val="0"/>
              </a:spcAft>
              <a:buClr>
                <a:schemeClr val="accent3"/>
              </a:buClr>
              <a:buSzPts val="3400"/>
              <a:buNone/>
              <a:defRPr sz="3400">
                <a:solidFill>
                  <a:schemeClr val="accent3"/>
                </a:solidFill>
              </a:defRPr>
            </a:lvl5pPr>
            <a:lvl6pPr lvl="5" algn="ctr">
              <a:lnSpc>
                <a:spcPct val="100000"/>
              </a:lnSpc>
              <a:spcBef>
                <a:spcPts val="0"/>
              </a:spcBef>
              <a:spcAft>
                <a:spcPts val="0"/>
              </a:spcAft>
              <a:buClr>
                <a:schemeClr val="accent3"/>
              </a:buClr>
              <a:buSzPts val="3400"/>
              <a:buNone/>
              <a:defRPr sz="3400">
                <a:solidFill>
                  <a:schemeClr val="accent3"/>
                </a:solidFill>
              </a:defRPr>
            </a:lvl6pPr>
            <a:lvl7pPr lvl="6" algn="ctr">
              <a:lnSpc>
                <a:spcPct val="100000"/>
              </a:lnSpc>
              <a:spcBef>
                <a:spcPts val="0"/>
              </a:spcBef>
              <a:spcAft>
                <a:spcPts val="0"/>
              </a:spcAft>
              <a:buClr>
                <a:schemeClr val="accent3"/>
              </a:buClr>
              <a:buSzPts val="3400"/>
              <a:buNone/>
              <a:defRPr sz="3400">
                <a:solidFill>
                  <a:schemeClr val="accent3"/>
                </a:solidFill>
              </a:defRPr>
            </a:lvl7pPr>
            <a:lvl8pPr lvl="7" algn="ctr">
              <a:lnSpc>
                <a:spcPct val="100000"/>
              </a:lnSpc>
              <a:spcBef>
                <a:spcPts val="0"/>
              </a:spcBef>
              <a:spcAft>
                <a:spcPts val="0"/>
              </a:spcAft>
              <a:buClr>
                <a:schemeClr val="accent3"/>
              </a:buClr>
              <a:buSzPts val="3400"/>
              <a:buNone/>
              <a:defRPr sz="3400">
                <a:solidFill>
                  <a:schemeClr val="accent3"/>
                </a:solidFill>
              </a:defRPr>
            </a:lvl8pPr>
            <a:lvl9pPr lvl="8" algn="ctr">
              <a:lnSpc>
                <a:spcPct val="100000"/>
              </a:lnSpc>
              <a:spcBef>
                <a:spcPts val="0"/>
              </a:spcBef>
              <a:spcAft>
                <a:spcPts val="0"/>
              </a:spcAft>
              <a:buClr>
                <a:schemeClr val="accent3"/>
              </a:buClr>
              <a:buSzPts val="3400"/>
              <a:buNone/>
              <a:defRPr sz="3400">
                <a:solidFill>
                  <a:schemeClr val="accent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4" name="Shape 144"/>
        <p:cNvGrpSpPr/>
        <p:nvPr/>
      </p:nvGrpSpPr>
      <p:grpSpPr>
        <a:xfrm>
          <a:off x="0" y="0"/>
          <a:ext cx="0" cy="0"/>
          <a:chOff x="0" y="0"/>
          <a:chExt cx="0" cy="0"/>
        </a:xfrm>
      </p:grpSpPr>
      <p:grpSp>
        <p:nvGrpSpPr>
          <p:cNvPr id="145" name="Google Shape;145;ga27ab05aa1_0_133"/>
          <p:cNvGrpSpPr/>
          <p:nvPr/>
        </p:nvGrpSpPr>
        <p:grpSpPr>
          <a:xfrm>
            <a:off x="-3340612" y="-4177359"/>
            <a:ext cx="16815585" cy="15138933"/>
            <a:chOff x="-3030308" y="-2842128"/>
            <a:chExt cx="15253615" cy="10299996"/>
          </a:xfrm>
        </p:grpSpPr>
        <p:sp>
          <p:nvSpPr>
            <p:cNvPr id="146" name="Google Shape;146;ga27ab05aa1_0_133"/>
            <p:cNvSpPr/>
            <p:nvPr/>
          </p:nvSpPr>
          <p:spPr>
            <a:xfrm rot="-9285662">
              <a:off x="7702278" y="-1512919"/>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47" name="Google Shape;147;ga27ab05aa1_0_133"/>
            <p:cNvSpPr/>
            <p:nvPr/>
          </p:nvSpPr>
          <p:spPr>
            <a:xfrm rot="-9285662">
              <a:off x="-1764529" y="2618998"/>
              <a:ext cx="3410358" cy="3676910"/>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48" name="Google Shape;148;ga27ab05aa1_0_133"/>
            <p:cNvSpPr/>
            <p:nvPr/>
          </p:nvSpPr>
          <p:spPr>
            <a:xfrm rot="-9285662">
              <a:off x="-2326550" y="2687764"/>
              <a:ext cx="3325502" cy="4032164"/>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49" name="Google Shape;149;ga27ab05aa1_0_133"/>
            <p:cNvSpPr/>
            <p:nvPr/>
          </p:nvSpPr>
          <p:spPr>
            <a:xfrm rot="-9285662">
              <a:off x="-2353432" y="2795402"/>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50" name="Google Shape;150;ga27ab05aa1_0_133"/>
            <p:cNvSpPr/>
            <p:nvPr/>
          </p:nvSpPr>
          <p:spPr>
            <a:xfrm rot="-9369735">
              <a:off x="7789087" y="-1709064"/>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51" name="Google Shape;151;ga27ab05aa1_0_133"/>
            <p:cNvSpPr/>
            <p:nvPr/>
          </p:nvSpPr>
          <p:spPr>
            <a:xfrm rot="-9369735">
              <a:off x="7453307" y="-2346755"/>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
        <p:nvSpPr>
          <p:cNvPr id="152" name="Google Shape;152;ga27ab05aa1_0_133"/>
          <p:cNvSpPr txBox="1"/>
          <p:nvPr>
            <p:ph type="title"/>
          </p:nvPr>
        </p:nvSpPr>
        <p:spPr>
          <a:xfrm>
            <a:off x="2689324" y="3435560"/>
            <a:ext cx="4701900" cy="21786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5100"/>
              <a:buNone/>
              <a:defRPr sz="5600"/>
            </a:lvl1pPr>
            <a:lvl2pPr lvl="1" algn="ctr">
              <a:lnSpc>
                <a:spcPct val="100000"/>
              </a:lnSpc>
              <a:spcBef>
                <a:spcPts val="0"/>
              </a:spcBef>
              <a:spcAft>
                <a:spcPts val="0"/>
              </a:spcAft>
              <a:buSzPts val="5100"/>
              <a:buNone/>
              <a:defRPr sz="5100"/>
            </a:lvl2pPr>
            <a:lvl3pPr lvl="2" algn="ctr">
              <a:lnSpc>
                <a:spcPct val="100000"/>
              </a:lnSpc>
              <a:spcBef>
                <a:spcPts val="0"/>
              </a:spcBef>
              <a:spcAft>
                <a:spcPts val="0"/>
              </a:spcAft>
              <a:buSzPts val="5100"/>
              <a:buNone/>
              <a:defRPr sz="5100"/>
            </a:lvl3pPr>
            <a:lvl4pPr lvl="3" algn="ctr">
              <a:lnSpc>
                <a:spcPct val="100000"/>
              </a:lnSpc>
              <a:spcBef>
                <a:spcPts val="0"/>
              </a:spcBef>
              <a:spcAft>
                <a:spcPts val="0"/>
              </a:spcAft>
              <a:buSzPts val="5100"/>
              <a:buNone/>
              <a:defRPr sz="5100"/>
            </a:lvl4pPr>
            <a:lvl5pPr lvl="4" algn="ctr">
              <a:lnSpc>
                <a:spcPct val="100000"/>
              </a:lnSpc>
              <a:spcBef>
                <a:spcPts val="0"/>
              </a:spcBef>
              <a:spcAft>
                <a:spcPts val="0"/>
              </a:spcAft>
              <a:buSzPts val="5100"/>
              <a:buNone/>
              <a:defRPr sz="5100"/>
            </a:lvl5pPr>
            <a:lvl6pPr lvl="5" algn="ctr">
              <a:lnSpc>
                <a:spcPct val="100000"/>
              </a:lnSpc>
              <a:spcBef>
                <a:spcPts val="0"/>
              </a:spcBef>
              <a:spcAft>
                <a:spcPts val="0"/>
              </a:spcAft>
              <a:buSzPts val="5100"/>
              <a:buNone/>
              <a:defRPr sz="5100"/>
            </a:lvl6pPr>
            <a:lvl7pPr lvl="6" algn="ctr">
              <a:lnSpc>
                <a:spcPct val="100000"/>
              </a:lnSpc>
              <a:spcBef>
                <a:spcPts val="0"/>
              </a:spcBef>
              <a:spcAft>
                <a:spcPts val="0"/>
              </a:spcAft>
              <a:buSzPts val="5100"/>
              <a:buNone/>
              <a:defRPr sz="5100"/>
            </a:lvl7pPr>
            <a:lvl8pPr lvl="7" algn="ctr">
              <a:lnSpc>
                <a:spcPct val="100000"/>
              </a:lnSpc>
              <a:spcBef>
                <a:spcPts val="0"/>
              </a:spcBef>
              <a:spcAft>
                <a:spcPts val="0"/>
              </a:spcAft>
              <a:buSzPts val="5100"/>
              <a:buNone/>
              <a:defRPr sz="5100"/>
            </a:lvl8pPr>
            <a:lvl9pPr lvl="8" algn="ctr">
              <a:lnSpc>
                <a:spcPct val="100000"/>
              </a:lnSpc>
              <a:spcBef>
                <a:spcPts val="0"/>
              </a:spcBef>
              <a:spcAft>
                <a:spcPts val="0"/>
              </a:spcAft>
              <a:buSzPts val="5100"/>
              <a:buNone/>
              <a:defRPr sz="5100"/>
            </a:lvl9pPr>
          </a:lstStyle>
          <a:p/>
        </p:txBody>
      </p:sp>
      <p:sp>
        <p:nvSpPr>
          <p:cNvPr id="153" name="Google Shape;153;ga27ab05aa1_0_133"/>
          <p:cNvSpPr txBox="1"/>
          <p:nvPr>
            <p:ph idx="1" type="subTitle"/>
          </p:nvPr>
        </p:nvSpPr>
        <p:spPr>
          <a:xfrm>
            <a:off x="3454356" y="5558846"/>
            <a:ext cx="3171900" cy="952500"/>
          </a:xfrm>
          <a:prstGeom prst="rect">
            <a:avLst/>
          </a:prstGeom>
          <a:noFill/>
          <a:ln>
            <a:noFill/>
          </a:ln>
        </p:spPr>
        <p:txBody>
          <a:bodyPr anchorCtr="0" anchor="t" bIns="111975" lIns="111975" spcFirstLastPara="1" rIns="111975" wrap="square" tIns="11197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154" name="Google Shape;154;ga27ab05aa1_0_133"/>
          <p:cNvSpPr txBox="1"/>
          <p:nvPr>
            <p:ph idx="2" type="title"/>
          </p:nvPr>
        </p:nvSpPr>
        <p:spPr>
          <a:xfrm>
            <a:off x="3398077" y="1275672"/>
            <a:ext cx="3284400" cy="19113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14700"/>
              <a:buNone/>
              <a:defRPr sz="13500"/>
            </a:lvl1pPr>
            <a:lvl2pPr lvl="1" algn="ctr">
              <a:lnSpc>
                <a:spcPct val="100000"/>
              </a:lnSpc>
              <a:spcBef>
                <a:spcPts val="0"/>
              </a:spcBef>
              <a:spcAft>
                <a:spcPts val="0"/>
              </a:spcAft>
              <a:buSzPts val="14700"/>
              <a:buNone/>
              <a:defRPr sz="14700"/>
            </a:lvl2pPr>
            <a:lvl3pPr lvl="2" algn="ctr">
              <a:lnSpc>
                <a:spcPct val="100000"/>
              </a:lnSpc>
              <a:spcBef>
                <a:spcPts val="0"/>
              </a:spcBef>
              <a:spcAft>
                <a:spcPts val="0"/>
              </a:spcAft>
              <a:buSzPts val="14700"/>
              <a:buNone/>
              <a:defRPr sz="14700"/>
            </a:lvl3pPr>
            <a:lvl4pPr lvl="3" algn="ctr">
              <a:lnSpc>
                <a:spcPct val="100000"/>
              </a:lnSpc>
              <a:spcBef>
                <a:spcPts val="0"/>
              </a:spcBef>
              <a:spcAft>
                <a:spcPts val="0"/>
              </a:spcAft>
              <a:buSzPts val="14700"/>
              <a:buNone/>
              <a:defRPr sz="14700"/>
            </a:lvl4pPr>
            <a:lvl5pPr lvl="4" algn="ctr">
              <a:lnSpc>
                <a:spcPct val="100000"/>
              </a:lnSpc>
              <a:spcBef>
                <a:spcPts val="0"/>
              </a:spcBef>
              <a:spcAft>
                <a:spcPts val="0"/>
              </a:spcAft>
              <a:buSzPts val="14700"/>
              <a:buNone/>
              <a:defRPr sz="14700"/>
            </a:lvl5pPr>
            <a:lvl6pPr lvl="5" algn="ctr">
              <a:lnSpc>
                <a:spcPct val="100000"/>
              </a:lnSpc>
              <a:spcBef>
                <a:spcPts val="0"/>
              </a:spcBef>
              <a:spcAft>
                <a:spcPts val="0"/>
              </a:spcAft>
              <a:buSzPts val="14700"/>
              <a:buNone/>
              <a:defRPr sz="14700"/>
            </a:lvl6pPr>
            <a:lvl7pPr lvl="6" algn="ctr">
              <a:lnSpc>
                <a:spcPct val="100000"/>
              </a:lnSpc>
              <a:spcBef>
                <a:spcPts val="0"/>
              </a:spcBef>
              <a:spcAft>
                <a:spcPts val="0"/>
              </a:spcAft>
              <a:buSzPts val="14700"/>
              <a:buNone/>
              <a:defRPr sz="14700"/>
            </a:lvl7pPr>
            <a:lvl8pPr lvl="7" algn="ctr">
              <a:lnSpc>
                <a:spcPct val="100000"/>
              </a:lnSpc>
              <a:spcBef>
                <a:spcPts val="0"/>
              </a:spcBef>
              <a:spcAft>
                <a:spcPts val="0"/>
              </a:spcAft>
              <a:buSzPts val="14700"/>
              <a:buNone/>
              <a:defRPr sz="14700"/>
            </a:lvl8pPr>
            <a:lvl9pPr lvl="8" algn="ctr">
              <a:lnSpc>
                <a:spcPct val="100000"/>
              </a:lnSpc>
              <a:spcBef>
                <a:spcPts val="0"/>
              </a:spcBef>
              <a:spcAft>
                <a:spcPts val="0"/>
              </a:spcAft>
              <a:buSzPts val="14700"/>
              <a:buNone/>
              <a:defRPr sz="14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grpSp>
        <p:nvGrpSpPr>
          <p:cNvPr id="156" name="Google Shape;156;ga27ab05aa1_0_144"/>
          <p:cNvGrpSpPr/>
          <p:nvPr/>
        </p:nvGrpSpPr>
        <p:grpSpPr>
          <a:xfrm>
            <a:off x="-1588017" y="-1695744"/>
            <a:ext cx="14778733" cy="14336658"/>
            <a:chOff x="-1440509" y="-1153724"/>
            <a:chExt cx="13405962" cy="9754156"/>
          </a:xfrm>
        </p:grpSpPr>
        <p:sp>
          <p:nvSpPr>
            <p:cNvPr id="157" name="Google Shape;157;ga27ab05aa1_0_144"/>
            <p:cNvSpPr/>
            <p:nvPr/>
          </p:nvSpPr>
          <p:spPr>
            <a:xfrm rot="1514338">
              <a:off x="7444425" y="3937965"/>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58" name="Google Shape;158;ga27ab05aa1_0_144"/>
            <p:cNvSpPr/>
            <p:nvPr/>
          </p:nvSpPr>
          <p:spPr>
            <a:xfrm rot="5114100">
              <a:off x="-1266016" y="-994810"/>
              <a:ext cx="2215747" cy="2388928"/>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59" name="Google Shape;159;ga27ab05aa1_0_144"/>
            <p:cNvSpPr/>
            <p:nvPr/>
          </p:nvSpPr>
          <p:spPr>
            <a:xfrm rot="5114100">
              <a:off x="-760283" y="-943898"/>
              <a:ext cx="2160615" cy="2619741"/>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60" name="Google Shape;160;ga27ab05aa1_0_144"/>
            <p:cNvSpPr/>
            <p:nvPr/>
          </p:nvSpPr>
          <p:spPr>
            <a:xfrm rot="5114100">
              <a:off x="-942760" y="-1111308"/>
              <a:ext cx="2497588" cy="26219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61" name="Google Shape;161;ga27ab05aa1_0_144"/>
            <p:cNvSpPr/>
            <p:nvPr/>
          </p:nvSpPr>
          <p:spPr>
            <a:xfrm rot="1430265">
              <a:off x="6938512" y="3660036"/>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62" name="Google Shape;162;ga27ab05aa1_0_144"/>
            <p:cNvSpPr/>
            <p:nvPr/>
          </p:nvSpPr>
          <p:spPr>
            <a:xfrm rot="1430265">
              <a:off x="7358360" y="3640970"/>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
        <p:nvSpPr>
          <p:cNvPr id="163" name="Google Shape;163;ga27ab05aa1_0_144"/>
          <p:cNvSpPr txBox="1"/>
          <p:nvPr>
            <p:ph type="title"/>
          </p:nvPr>
        </p:nvSpPr>
        <p:spPr>
          <a:xfrm>
            <a:off x="2201526" y="792932"/>
            <a:ext cx="5677500" cy="6342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4000"/>
              <a:buNone/>
              <a:defRPr sz="3400"/>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
    <p:spTree>
      <p:nvGrpSpPr>
        <p:cNvPr id="164" name="Shape 164"/>
        <p:cNvGrpSpPr/>
        <p:nvPr/>
      </p:nvGrpSpPr>
      <p:grpSpPr>
        <a:xfrm>
          <a:off x="0" y="0"/>
          <a:ext cx="0" cy="0"/>
          <a:chOff x="0" y="0"/>
          <a:chExt cx="0" cy="0"/>
        </a:xfrm>
      </p:grpSpPr>
      <p:sp>
        <p:nvSpPr>
          <p:cNvPr id="165" name="Google Shape;165;ga27ab05aa1_0_153"/>
          <p:cNvSpPr txBox="1"/>
          <p:nvPr>
            <p:ph type="title"/>
          </p:nvPr>
        </p:nvSpPr>
        <p:spPr>
          <a:xfrm>
            <a:off x="2201526" y="792932"/>
            <a:ext cx="5677500" cy="6342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4000"/>
              <a:buNone/>
              <a:defRPr sz="3400"/>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p:txBody>
      </p:sp>
      <p:grpSp>
        <p:nvGrpSpPr>
          <p:cNvPr id="166" name="Google Shape;166;ga27ab05aa1_0_153"/>
          <p:cNvGrpSpPr/>
          <p:nvPr/>
        </p:nvGrpSpPr>
        <p:grpSpPr>
          <a:xfrm>
            <a:off x="-3992852" y="-1475111"/>
            <a:ext cx="16259148" cy="13986173"/>
            <a:chOff x="-3621963" y="-1003613"/>
            <a:chExt cx="14748864" cy="9515698"/>
          </a:xfrm>
        </p:grpSpPr>
        <p:sp>
          <p:nvSpPr>
            <p:cNvPr id="167" name="Google Shape;167;ga27ab05aa1_0_153"/>
            <p:cNvSpPr/>
            <p:nvPr/>
          </p:nvSpPr>
          <p:spPr>
            <a:xfrm>
              <a:off x="-2981249" y="4185615"/>
              <a:ext cx="3844172" cy="4035545"/>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68" name="Google Shape;168;ga27ab05aa1_0_153"/>
            <p:cNvSpPr/>
            <p:nvPr/>
          </p:nvSpPr>
          <p:spPr>
            <a:xfrm rot="5114100">
              <a:off x="8678084" y="-994810"/>
              <a:ext cx="2215747" cy="2388928"/>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69" name="Google Shape;169;ga27ab05aa1_0_153"/>
            <p:cNvSpPr/>
            <p:nvPr/>
          </p:nvSpPr>
          <p:spPr>
            <a:xfrm rot="5114100">
              <a:off x="8650417" y="-715298"/>
              <a:ext cx="2160615" cy="2619741"/>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70" name="Google Shape;170;ga27ab05aa1_0_153"/>
            <p:cNvSpPr/>
            <p:nvPr/>
          </p:nvSpPr>
          <p:spPr>
            <a:xfrm rot="5114100">
              <a:off x="8467940" y="-882708"/>
              <a:ext cx="2497588" cy="26219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71" name="Google Shape;171;ga27ab05aa1_0_153"/>
            <p:cNvSpPr/>
            <p:nvPr/>
          </p:nvSpPr>
          <p:spPr>
            <a:xfrm rot="1430265">
              <a:off x="-3029963" y="3507636"/>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72" name="Google Shape;172;ga27ab05aa1_0_153"/>
            <p:cNvSpPr/>
            <p:nvPr/>
          </p:nvSpPr>
          <p:spPr>
            <a:xfrm rot="1430265">
              <a:off x="-2686314" y="4021970"/>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3" name="Shape 173"/>
        <p:cNvGrpSpPr/>
        <p:nvPr/>
      </p:nvGrpSpPr>
      <p:grpSpPr>
        <a:xfrm>
          <a:off x="0" y="0"/>
          <a:ext cx="0" cy="0"/>
          <a:chOff x="0" y="0"/>
          <a:chExt cx="0" cy="0"/>
        </a:xfrm>
      </p:grpSpPr>
      <p:grpSp>
        <p:nvGrpSpPr>
          <p:cNvPr id="174" name="Google Shape;174;ga27ab05aa1_0_162"/>
          <p:cNvGrpSpPr/>
          <p:nvPr/>
        </p:nvGrpSpPr>
        <p:grpSpPr>
          <a:xfrm>
            <a:off x="-645660" y="-1615868"/>
            <a:ext cx="12048966" cy="10807279"/>
            <a:chOff x="-585686" y="-1099379"/>
            <a:chExt cx="10929759" cy="7352891"/>
          </a:xfrm>
        </p:grpSpPr>
        <p:sp>
          <p:nvSpPr>
            <p:cNvPr id="175" name="Google Shape;175;ga27ab05aa1_0_162"/>
            <p:cNvSpPr/>
            <p:nvPr/>
          </p:nvSpPr>
          <p:spPr>
            <a:xfrm rot="315833">
              <a:off x="-470260" y="2809509"/>
              <a:ext cx="2437809" cy="2628347"/>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76" name="Google Shape;176;ga27ab05aa1_0_162"/>
            <p:cNvSpPr/>
            <p:nvPr/>
          </p:nvSpPr>
          <p:spPr>
            <a:xfrm rot="315833">
              <a:off x="-13572" y="3038950"/>
              <a:ext cx="2377152" cy="288229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77" name="Google Shape;177;ga27ab05aa1_0_162"/>
            <p:cNvSpPr/>
            <p:nvPr/>
          </p:nvSpPr>
          <p:spPr>
            <a:xfrm rot="315833">
              <a:off x="-286641" y="3248850"/>
              <a:ext cx="2747897" cy="288469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78" name="Google Shape;178;ga27ab05aa1_0_162"/>
            <p:cNvSpPr/>
            <p:nvPr/>
          </p:nvSpPr>
          <p:spPr>
            <a:xfrm rot="315633">
              <a:off x="6771567" y="-971975"/>
              <a:ext cx="2924002" cy="3152541"/>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79" name="Google Shape;179;ga27ab05aa1_0_162"/>
            <p:cNvSpPr/>
            <p:nvPr/>
          </p:nvSpPr>
          <p:spPr>
            <a:xfrm rot="315633">
              <a:off x="6951891" y="-552494"/>
              <a:ext cx="2851248" cy="345713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80" name="Google Shape;180;ga27ab05aa1_0_162"/>
            <p:cNvSpPr/>
            <p:nvPr/>
          </p:nvSpPr>
          <p:spPr>
            <a:xfrm rot="315633">
              <a:off x="6896466" y="-360189"/>
              <a:ext cx="3295933" cy="346001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81" name="Google Shape;181;ga27ab05aa1_0_162"/>
            <p:cNvSpPr/>
            <p:nvPr/>
          </p:nvSpPr>
          <p:spPr>
            <a:xfrm>
              <a:off x="1271525" y="759175"/>
              <a:ext cx="6595500" cy="3645600"/>
            </a:xfrm>
            <a:prstGeom prst="rect">
              <a:avLst/>
            </a:prstGeom>
            <a:solidFill>
              <a:schemeClr val="accent1"/>
            </a:soli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82" name="Google Shape;182;ga27ab05aa1_0_162"/>
            <p:cNvSpPr/>
            <p:nvPr/>
          </p:nvSpPr>
          <p:spPr>
            <a:xfrm rot="5400000">
              <a:off x="2739044" y="-751734"/>
              <a:ext cx="3665822" cy="6646939"/>
            </a:xfrm>
            <a:custGeom>
              <a:rect b="b" l="l" r="r" t="t"/>
              <a:pathLst>
                <a:path extrusionOk="0" h="71534" w="47852">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
        <p:nvSpPr>
          <p:cNvPr id="183" name="Google Shape;183;ga27ab05aa1_0_162"/>
          <p:cNvSpPr txBox="1"/>
          <p:nvPr>
            <p:ph hasCustomPrompt="1" type="title"/>
          </p:nvPr>
        </p:nvSpPr>
        <p:spPr>
          <a:xfrm>
            <a:off x="1126160" y="2486271"/>
            <a:ext cx="7828500" cy="21372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14700"/>
              <a:buNone/>
              <a:defRPr sz="12200"/>
            </a:lvl1pPr>
            <a:lvl2pPr lvl="1" algn="ctr">
              <a:lnSpc>
                <a:spcPct val="100000"/>
              </a:lnSpc>
              <a:spcBef>
                <a:spcPts val="0"/>
              </a:spcBef>
              <a:spcAft>
                <a:spcPts val="0"/>
              </a:spcAft>
              <a:buSzPts val="14700"/>
              <a:buNone/>
              <a:defRPr sz="14700"/>
            </a:lvl2pPr>
            <a:lvl3pPr lvl="2" algn="ctr">
              <a:lnSpc>
                <a:spcPct val="100000"/>
              </a:lnSpc>
              <a:spcBef>
                <a:spcPts val="0"/>
              </a:spcBef>
              <a:spcAft>
                <a:spcPts val="0"/>
              </a:spcAft>
              <a:buSzPts val="14700"/>
              <a:buNone/>
              <a:defRPr sz="14700"/>
            </a:lvl3pPr>
            <a:lvl4pPr lvl="3" algn="ctr">
              <a:lnSpc>
                <a:spcPct val="100000"/>
              </a:lnSpc>
              <a:spcBef>
                <a:spcPts val="0"/>
              </a:spcBef>
              <a:spcAft>
                <a:spcPts val="0"/>
              </a:spcAft>
              <a:buSzPts val="14700"/>
              <a:buNone/>
              <a:defRPr sz="14700"/>
            </a:lvl4pPr>
            <a:lvl5pPr lvl="4" algn="ctr">
              <a:lnSpc>
                <a:spcPct val="100000"/>
              </a:lnSpc>
              <a:spcBef>
                <a:spcPts val="0"/>
              </a:spcBef>
              <a:spcAft>
                <a:spcPts val="0"/>
              </a:spcAft>
              <a:buSzPts val="14700"/>
              <a:buNone/>
              <a:defRPr sz="14700"/>
            </a:lvl5pPr>
            <a:lvl6pPr lvl="5" algn="ctr">
              <a:lnSpc>
                <a:spcPct val="100000"/>
              </a:lnSpc>
              <a:spcBef>
                <a:spcPts val="0"/>
              </a:spcBef>
              <a:spcAft>
                <a:spcPts val="0"/>
              </a:spcAft>
              <a:buSzPts val="14700"/>
              <a:buNone/>
              <a:defRPr sz="14700"/>
            </a:lvl6pPr>
            <a:lvl7pPr lvl="6" algn="ctr">
              <a:lnSpc>
                <a:spcPct val="100000"/>
              </a:lnSpc>
              <a:spcBef>
                <a:spcPts val="0"/>
              </a:spcBef>
              <a:spcAft>
                <a:spcPts val="0"/>
              </a:spcAft>
              <a:buSzPts val="14700"/>
              <a:buNone/>
              <a:defRPr sz="14700"/>
            </a:lvl7pPr>
            <a:lvl8pPr lvl="7" algn="ctr">
              <a:lnSpc>
                <a:spcPct val="100000"/>
              </a:lnSpc>
              <a:spcBef>
                <a:spcPts val="0"/>
              </a:spcBef>
              <a:spcAft>
                <a:spcPts val="0"/>
              </a:spcAft>
              <a:buSzPts val="14700"/>
              <a:buNone/>
              <a:defRPr sz="14700"/>
            </a:lvl8pPr>
            <a:lvl9pPr lvl="8" algn="ctr">
              <a:lnSpc>
                <a:spcPct val="100000"/>
              </a:lnSpc>
              <a:spcBef>
                <a:spcPts val="0"/>
              </a:spcBef>
              <a:spcAft>
                <a:spcPts val="0"/>
              </a:spcAft>
              <a:buSzPts val="14700"/>
              <a:buNone/>
              <a:defRPr sz="14700"/>
            </a:lvl9pPr>
          </a:lstStyle>
          <a:p>
            <a:r>
              <a:t>xx%</a:t>
            </a:r>
          </a:p>
        </p:txBody>
      </p:sp>
      <p:sp>
        <p:nvSpPr>
          <p:cNvPr id="184" name="Google Shape;184;ga27ab05aa1_0_162"/>
          <p:cNvSpPr txBox="1"/>
          <p:nvPr>
            <p:ph idx="1" type="body"/>
          </p:nvPr>
        </p:nvSpPr>
        <p:spPr>
          <a:xfrm>
            <a:off x="1126133" y="4409002"/>
            <a:ext cx="7828500" cy="723000"/>
          </a:xfrm>
          <a:prstGeom prst="rect">
            <a:avLst/>
          </a:prstGeom>
          <a:noFill/>
          <a:ln>
            <a:noFill/>
          </a:ln>
        </p:spPr>
        <p:txBody>
          <a:bodyPr anchorCtr="0" anchor="t" bIns="111975" lIns="111975" spcFirstLastPara="1" rIns="111975" wrap="square" tIns="111975">
            <a:noAutofit/>
          </a:bodyPr>
          <a:lstStyle>
            <a:lvl1pPr indent="-336550" lvl="0" marL="457200" algn="ctr">
              <a:lnSpc>
                <a:spcPct val="100000"/>
              </a:lnSpc>
              <a:spcBef>
                <a:spcPts val="0"/>
              </a:spcBef>
              <a:spcAft>
                <a:spcPts val="0"/>
              </a:spcAft>
              <a:buSzPts val="1700"/>
              <a:buChar char="●"/>
              <a:defRPr/>
            </a:lvl1pPr>
            <a:lvl2pPr indent="-336550" lvl="1" marL="914400" algn="ctr">
              <a:lnSpc>
                <a:spcPct val="100000"/>
              </a:lnSpc>
              <a:spcBef>
                <a:spcPts val="0"/>
              </a:spcBef>
              <a:spcAft>
                <a:spcPts val="0"/>
              </a:spcAft>
              <a:buSzPts val="1700"/>
              <a:buChar char="○"/>
              <a:defRPr/>
            </a:lvl2pPr>
            <a:lvl3pPr indent="-336550" lvl="2" marL="1371600" algn="ctr">
              <a:lnSpc>
                <a:spcPct val="100000"/>
              </a:lnSpc>
              <a:spcBef>
                <a:spcPts val="0"/>
              </a:spcBef>
              <a:spcAft>
                <a:spcPts val="0"/>
              </a:spcAft>
              <a:buSzPts val="1700"/>
              <a:buChar char="■"/>
              <a:defRPr/>
            </a:lvl3pPr>
            <a:lvl4pPr indent="-336550" lvl="3" marL="1828800" algn="ctr">
              <a:lnSpc>
                <a:spcPct val="100000"/>
              </a:lnSpc>
              <a:spcBef>
                <a:spcPts val="0"/>
              </a:spcBef>
              <a:spcAft>
                <a:spcPts val="0"/>
              </a:spcAft>
              <a:buSzPts val="1700"/>
              <a:buChar char="●"/>
              <a:defRPr/>
            </a:lvl4pPr>
            <a:lvl5pPr indent="-336550" lvl="4" marL="2286000" algn="ctr">
              <a:lnSpc>
                <a:spcPct val="100000"/>
              </a:lnSpc>
              <a:spcBef>
                <a:spcPts val="0"/>
              </a:spcBef>
              <a:spcAft>
                <a:spcPts val="0"/>
              </a:spcAft>
              <a:buSzPts val="1700"/>
              <a:buChar char="○"/>
              <a:defRPr/>
            </a:lvl5pPr>
            <a:lvl6pPr indent="-336550" lvl="5" marL="2743200" algn="ctr">
              <a:lnSpc>
                <a:spcPct val="100000"/>
              </a:lnSpc>
              <a:spcBef>
                <a:spcPts val="0"/>
              </a:spcBef>
              <a:spcAft>
                <a:spcPts val="0"/>
              </a:spcAft>
              <a:buSzPts val="1700"/>
              <a:buChar char="■"/>
              <a:defRPr/>
            </a:lvl6pPr>
            <a:lvl7pPr indent="-336550" lvl="6" marL="3200400" algn="ctr">
              <a:lnSpc>
                <a:spcPct val="100000"/>
              </a:lnSpc>
              <a:spcBef>
                <a:spcPts val="0"/>
              </a:spcBef>
              <a:spcAft>
                <a:spcPts val="0"/>
              </a:spcAft>
              <a:buSzPts val="1700"/>
              <a:buChar char="●"/>
              <a:defRPr/>
            </a:lvl7pPr>
            <a:lvl8pPr indent="-336550" lvl="7" marL="3657600" algn="ctr">
              <a:lnSpc>
                <a:spcPct val="100000"/>
              </a:lnSpc>
              <a:spcBef>
                <a:spcPts val="0"/>
              </a:spcBef>
              <a:spcAft>
                <a:spcPts val="0"/>
              </a:spcAft>
              <a:buSzPts val="1700"/>
              <a:buChar char="○"/>
              <a:defRPr/>
            </a:lvl8pPr>
            <a:lvl9pPr indent="-336550" lvl="8" marL="4114800" algn="ctr">
              <a:lnSpc>
                <a:spcPct val="100000"/>
              </a:lnSpc>
              <a:spcBef>
                <a:spcPts val="0"/>
              </a:spcBef>
              <a:spcAft>
                <a:spcPts val="0"/>
              </a:spcAft>
              <a:buSzPts val="17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1"/>
        </a:solidFill>
      </p:bgPr>
    </p:bg>
    <p:spTree>
      <p:nvGrpSpPr>
        <p:cNvPr id="185" name="Shape 185"/>
        <p:cNvGrpSpPr/>
        <p:nvPr/>
      </p:nvGrpSpPr>
      <p:grpSpPr>
        <a:xfrm>
          <a:off x="0" y="0"/>
          <a:ext cx="0" cy="0"/>
          <a:chOff x="0" y="0"/>
          <a:chExt cx="0" cy="0"/>
        </a:xfrm>
      </p:grpSpPr>
      <p:grpSp>
        <p:nvGrpSpPr>
          <p:cNvPr id="186" name="Google Shape;186;ga27ab05aa1_0_174"/>
          <p:cNvGrpSpPr/>
          <p:nvPr/>
        </p:nvGrpSpPr>
        <p:grpSpPr>
          <a:xfrm flipH="1" rot="10800000">
            <a:off x="-3480721" y="-3421593"/>
            <a:ext cx="15938054" cy="13951618"/>
            <a:chOff x="-3157403" y="-2327775"/>
            <a:chExt cx="14457596" cy="9492188"/>
          </a:xfrm>
        </p:grpSpPr>
        <p:sp>
          <p:nvSpPr>
            <p:cNvPr id="187" name="Google Shape;187;ga27ab05aa1_0_174"/>
            <p:cNvSpPr/>
            <p:nvPr/>
          </p:nvSpPr>
          <p:spPr>
            <a:xfrm rot="1514360">
              <a:off x="7664166" y="-1848832"/>
              <a:ext cx="2936660" cy="308285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88" name="Google Shape;188;ga27ab05aa1_0_174"/>
            <p:cNvSpPr/>
            <p:nvPr/>
          </p:nvSpPr>
          <p:spPr>
            <a:xfrm rot="1514343">
              <a:off x="-2679303" y="3909620"/>
              <a:ext cx="2625055" cy="2830228"/>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89" name="Google Shape;189;ga27ab05aa1_0_174"/>
            <p:cNvSpPr/>
            <p:nvPr/>
          </p:nvSpPr>
          <p:spPr>
            <a:xfrm rot="1514343">
              <a:off x="-1814818" y="3416661"/>
              <a:ext cx="2559739" cy="3103678"/>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90" name="Google Shape;190;ga27ab05aa1_0_174"/>
            <p:cNvSpPr/>
            <p:nvPr/>
          </p:nvSpPr>
          <p:spPr>
            <a:xfrm rot="1514343">
              <a:off x="-2193340" y="3331226"/>
              <a:ext cx="2958960" cy="310626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91" name="Google Shape;191;ga27ab05aa1_0_174"/>
            <p:cNvSpPr/>
            <p:nvPr/>
          </p:nvSpPr>
          <p:spPr>
            <a:xfrm rot="1430259">
              <a:off x="7953466" y="-1399018"/>
              <a:ext cx="2580939" cy="2782664"/>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92" name="Google Shape;192;ga27ab05aa1_0_174"/>
            <p:cNvSpPr/>
            <p:nvPr/>
          </p:nvSpPr>
          <p:spPr>
            <a:xfrm rot="1430259">
              <a:off x="8274188" y="-1180746"/>
              <a:ext cx="2516720" cy="3051518"/>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
        <p:nvSpPr>
          <p:cNvPr id="193" name="Google Shape;193;ga27ab05aa1_0_174"/>
          <p:cNvSpPr txBox="1"/>
          <p:nvPr>
            <p:ph idx="1" type="body"/>
          </p:nvPr>
        </p:nvSpPr>
        <p:spPr>
          <a:xfrm>
            <a:off x="1733379" y="3801816"/>
            <a:ext cx="2865300" cy="1843500"/>
          </a:xfrm>
          <a:prstGeom prst="rect">
            <a:avLst/>
          </a:prstGeom>
          <a:noFill/>
          <a:ln>
            <a:noFill/>
          </a:ln>
        </p:spPr>
        <p:txBody>
          <a:bodyPr anchorCtr="0" anchor="t" bIns="111975" lIns="111975" spcFirstLastPara="1" rIns="111975" wrap="square" tIns="111975">
            <a:noAutofit/>
          </a:bodyPr>
          <a:lstStyle>
            <a:lvl1pPr indent="-336550" lvl="0" marL="457200" algn="ctr">
              <a:lnSpc>
                <a:spcPct val="100000"/>
              </a:lnSpc>
              <a:spcBef>
                <a:spcPts val="0"/>
              </a:spcBef>
              <a:spcAft>
                <a:spcPts val="0"/>
              </a:spcAft>
              <a:buSzPts val="1700"/>
              <a:buChar char="●"/>
              <a:defRPr sz="1700"/>
            </a:lvl1pPr>
            <a:lvl2pPr indent="-323850" lvl="1" marL="914400" algn="l">
              <a:lnSpc>
                <a:spcPct val="100000"/>
              </a:lnSpc>
              <a:spcBef>
                <a:spcPts val="0"/>
              </a:spcBef>
              <a:spcAft>
                <a:spcPts val="0"/>
              </a:spcAft>
              <a:buSzPts val="1500"/>
              <a:buChar char="○"/>
              <a:defRPr sz="1500"/>
            </a:lvl2pPr>
            <a:lvl3pPr indent="-323850" lvl="2" marL="1371600" algn="l">
              <a:lnSpc>
                <a:spcPct val="100000"/>
              </a:lnSpc>
              <a:spcBef>
                <a:spcPts val="0"/>
              </a:spcBef>
              <a:spcAft>
                <a:spcPts val="0"/>
              </a:spcAft>
              <a:buSzPts val="1500"/>
              <a:buChar char="■"/>
              <a:defRPr sz="1500"/>
            </a:lvl3pPr>
            <a:lvl4pPr indent="-323850" lvl="3" marL="1828800" algn="l">
              <a:lnSpc>
                <a:spcPct val="100000"/>
              </a:lnSpc>
              <a:spcBef>
                <a:spcPts val="0"/>
              </a:spcBef>
              <a:spcAft>
                <a:spcPts val="0"/>
              </a:spcAft>
              <a:buSzPts val="1500"/>
              <a:buChar char="●"/>
              <a:defRPr sz="1500"/>
            </a:lvl4pPr>
            <a:lvl5pPr indent="-323850" lvl="4" marL="2286000" algn="l">
              <a:lnSpc>
                <a:spcPct val="100000"/>
              </a:lnSpc>
              <a:spcBef>
                <a:spcPts val="0"/>
              </a:spcBef>
              <a:spcAft>
                <a:spcPts val="0"/>
              </a:spcAft>
              <a:buSzPts val="1500"/>
              <a:buChar char="○"/>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
        <p:nvSpPr>
          <p:cNvPr id="194" name="Google Shape;194;ga27ab05aa1_0_174"/>
          <p:cNvSpPr txBox="1"/>
          <p:nvPr>
            <p:ph idx="2" type="body"/>
          </p:nvPr>
        </p:nvSpPr>
        <p:spPr>
          <a:xfrm>
            <a:off x="5481861" y="3801816"/>
            <a:ext cx="2865300" cy="1843500"/>
          </a:xfrm>
          <a:prstGeom prst="rect">
            <a:avLst/>
          </a:prstGeom>
          <a:noFill/>
          <a:ln>
            <a:noFill/>
          </a:ln>
        </p:spPr>
        <p:txBody>
          <a:bodyPr anchorCtr="0" anchor="t" bIns="111975" lIns="111975" spcFirstLastPara="1" rIns="111975" wrap="square" tIns="111975">
            <a:noAutofit/>
          </a:bodyPr>
          <a:lstStyle>
            <a:lvl1pPr indent="-336550" lvl="0" marL="457200" algn="ctr">
              <a:lnSpc>
                <a:spcPct val="100000"/>
              </a:lnSpc>
              <a:spcBef>
                <a:spcPts val="0"/>
              </a:spcBef>
              <a:spcAft>
                <a:spcPts val="0"/>
              </a:spcAft>
              <a:buSzPts val="1700"/>
              <a:buChar char="●"/>
              <a:defRPr sz="1700"/>
            </a:lvl1pPr>
            <a:lvl2pPr indent="-323850" lvl="1" marL="914400" algn="l">
              <a:lnSpc>
                <a:spcPct val="100000"/>
              </a:lnSpc>
              <a:spcBef>
                <a:spcPts val="0"/>
              </a:spcBef>
              <a:spcAft>
                <a:spcPts val="0"/>
              </a:spcAft>
              <a:buSzPts val="1500"/>
              <a:buChar char="○"/>
              <a:defRPr sz="1500"/>
            </a:lvl2pPr>
            <a:lvl3pPr indent="-323850" lvl="2" marL="1371600" algn="l">
              <a:lnSpc>
                <a:spcPct val="100000"/>
              </a:lnSpc>
              <a:spcBef>
                <a:spcPts val="0"/>
              </a:spcBef>
              <a:spcAft>
                <a:spcPts val="0"/>
              </a:spcAft>
              <a:buSzPts val="1500"/>
              <a:buChar char="■"/>
              <a:defRPr sz="1500"/>
            </a:lvl3pPr>
            <a:lvl4pPr indent="-323850" lvl="3" marL="1828800" algn="l">
              <a:lnSpc>
                <a:spcPct val="100000"/>
              </a:lnSpc>
              <a:spcBef>
                <a:spcPts val="0"/>
              </a:spcBef>
              <a:spcAft>
                <a:spcPts val="0"/>
              </a:spcAft>
              <a:buSzPts val="1500"/>
              <a:buChar char="●"/>
              <a:defRPr sz="1500"/>
            </a:lvl4pPr>
            <a:lvl5pPr indent="-323850" lvl="4" marL="2286000" algn="l">
              <a:lnSpc>
                <a:spcPct val="100000"/>
              </a:lnSpc>
              <a:spcBef>
                <a:spcPts val="0"/>
              </a:spcBef>
              <a:spcAft>
                <a:spcPts val="0"/>
              </a:spcAft>
              <a:buSzPts val="1500"/>
              <a:buChar char="○"/>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
        <p:nvSpPr>
          <p:cNvPr id="195" name="Google Shape;195;ga27ab05aa1_0_174"/>
          <p:cNvSpPr txBox="1"/>
          <p:nvPr>
            <p:ph type="title"/>
          </p:nvPr>
        </p:nvSpPr>
        <p:spPr>
          <a:xfrm>
            <a:off x="2201526" y="792932"/>
            <a:ext cx="5677500" cy="6342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4000"/>
              <a:buNone/>
              <a:defRPr sz="3400"/>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p:txBody>
      </p:sp>
      <p:sp>
        <p:nvSpPr>
          <p:cNvPr id="196" name="Google Shape;196;ga27ab05aa1_0_174"/>
          <p:cNvSpPr txBox="1"/>
          <p:nvPr>
            <p:ph idx="3" type="subTitle"/>
          </p:nvPr>
        </p:nvSpPr>
        <p:spPr>
          <a:xfrm>
            <a:off x="1710421" y="3501650"/>
            <a:ext cx="2865300" cy="3165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1700"/>
              <a:buNone/>
              <a:defRPr sz="2200">
                <a:solidFill>
                  <a:schemeClr val="accent5"/>
                </a:solidFill>
                <a:latin typeface="Abel"/>
                <a:ea typeface="Abel"/>
                <a:cs typeface="Abel"/>
                <a:sym typeface="Abel"/>
              </a:defRPr>
            </a:lvl1pPr>
            <a:lvl2pPr lvl="1" algn="ctr">
              <a:lnSpc>
                <a:spcPct val="100000"/>
              </a:lnSpc>
              <a:spcBef>
                <a:spcPts val="0"/>
              </a:spcBef>
              <a:spcAft>
                <a:spcPts val="0"/>
              </a:spcAft>
              <a:buSzPts val="1700"/>
              <a:buNone/>
              <a:defRPr/>
            </a:lvl2pPr>
            <a:lvl3pPr lvl="2" algn="ctr">
              <a:lnSpc>
                <a:spcPct val="100000"/>
              </a:lnSpc>
              <a:spcBef>
                <a:spcPts val="0"/>
              </a:spcBef>
              <a:spcAft>
                <a:spcPts val="0"/>
              </a:spcAft>
              <a:buSzPts val="1700"/>
              <a:buNone/>
              <a:defRPr/>
            </a:lvl3pPr>
            <a:lvl4pPr lvl="3" algn="ctr">
              <a:lnSpc>
                <a:spcPct val="100000"/>
              </a:lnSpc>
              <a:spcBef>
                <a:spcPts val="0"/>
              </a:spcBef>
              <a:spcAft>
                <a:spcPts val="0"/>
              </a:spcAft>
              <a:buSzPts val="1700"/>
              <a:buNone/>
              <a:defRPr/>
            </a:lvl4pPr>
            <a:lvl5pPr lvl="4" algn="ctr">
              <a:lnSpc>
                <a:spcPct val="100000"/>
              </a:lnSpc>
              <a:spcBef>
                <a:spcPts val="0"/>
              </a:spcBef>
              <a:spcAft>
                <a:spcPts val="0"/>
              </a:spcAft>
              <a:buSzPts val="1700"/>
              <a:buNone/>
              <a:defRPr/>
            </a:lvl5pPr>
            <a:lvl6pPr lvl="5" algn="ctr">
              <a:lnSpc>
                <a:spcPct val="100000"/>
              </a:lnSpc>
              <a:spcBef>
                <a:spcPts val="0"/>
              </a:spcBef>
              <a:spcAft>
                <a:spcPts val="0"/>
              </a:spcAft>
              <a:buSzPts val="1700"/>
              <a:buNone/>
              <a:defRPr/>
            </a:lvl6pPr>
            <a:lvl7pPr lvl="6" algn="ctr">
              <a:lnSpc>
                <a:spcPct val="100000"/>
              </a:lnSpc>
              <a:spcBef>
                <a:spcPts val="0"/>
              </a:spcBef>
              <a:spcAft>
                <a:spcPts val="0"/>
              </a:spcAft>
              <a:buSzPts val="1700"/>
              <a:buNone/>
              <a:defRPr/>
            </a:lvl7pPr>
            <a:lvl8pPr lvl="7" algn="ctr">
              <a:lnSpc>
                <a:spcPct val="100000"/>
              </a:lnSpc>
              <a:spcBef>
                <a:spcPts val="0"/>
              </a:spcBef>
              <a:spcAft>
                <a:spcPts val="0"/>
              </a:spcAft>
              <a:buSzPts val="1700"/>
              <a:buNone/>
              <a:defRPr/>
            </a:lvl8pPr>
            <a:lvl9pPr lvl="8" algn="ctr">
              <a:lnSpc>
                <a:spcPct val="100000"/>
              </a:lnSpc>
              <a:spcBef>
                <a:spcPts val="0"/>
              </a:spcBef>
              <a:spcAft>
                <a:spcPts val="0"/>
              </a:spcAft>
              <a:buSzPts val="1700"/>
              <a:buNone/>
              <a:defRPr/>
            </a:lvl9pPr>
          </a:lstStyle>
          <a:p/>
        </p:txBody>
      </p:sp>
      <p:sp>
        <p:nvSpPr>
          <p:cNvPr id="197" name="Google Shape;197;ga27ab05aa1_0_174"/>
          <p:cNvSpPr txBox="1"/>
          <p:nvPr>
            <p:ph idx="4" type="subTitle"/>
          </p:nvPr>
        </p:nvSpPr>
        <p:spPr>
          <a:xfrm>
            <a:off x="5481863" y="3501650"/>
            <a:ext cx="2865300" cy="3165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1700"/>
              <a:buNone/>
              <a:defRPr sz="2200">
                <a:solidFill>
                  <a:schemeClr val="accent5"/>
                </a:solidFill>
                <a:latin typeface="Abel"/>
                <a:ea typeface="Abel"/>
                <a:cs typeface="Abel"/>
                <a:sym typeface="Abel"/>
              </a:defRPr>
            </a:lvl1pPr>
            <a:lvl2pPr lvl="1" algn="ctr">
              <a:lnSpc>
                <a:spcPct val="100000"/>
              </a:lnSpc>
              <a:spcBef>
                <a:spcPts val="0"/>
              </a:spcBef>
              <a:spcAft>
                <a:spcPts val="0"/>
              </a:spcAft>
              <a:buSzPts val="1700"/>
              <a:buNone/>
              <a:defRPr/>
            </a:lvl2pPr>
            <a:lvl3pPr lvl="2" algn="ctr">
              <a:lnSpc>
                <a:spcPct val="100000"/>
              </a:lnSpc>
              <a:spcBef>
                <a:spcPts val="0"/>
              </a:spcBef>
              <a:spcAft>
                <a:spcPts val="0"/>
              </a:spcAft>
              <a:buSzPts val="1700"/>
              <a:buNone/>
              <a:defRPr/>
            </a:lvl3pPr>
            <a:lvl4pPr lvl="3" algn="ctr">
              <a:lnSpc>
                <a:spcPct val="100000"/>
              </a:lnSpc>
              <a:spcBef>
                <a:spcPts val="0"/>
              </a:spcBef>
              <a:spcAft>
                <a:spcPts val="0"/>
              </a:spcAft>
              <a:buSzPts val="1700"/>
              <a:buNone/>
              <a:defRPr/>
            </a:lvl4pPr>
            <a:lvl5pPr lvl="4" algn="ctr">
              <a:lnSpc>
                <a:spcPct val="100000"/>
              </a:lnSpc>
              <a:spcBef>
                <a:spcPts val="0"/>
              </a:spcBef>
              <a:spcAft>
                <a:spcPts val="0"/>
              </a:spcAft>
              <a:buSzPts val="1700"/>
              <a:buNone/>
              <a:defRPr/>
            </a:lvl5pPr>
            <a:lvl6pPr lvl="5" algn="ctr">
              <a:lnSpc>
                <a:spcPct val="100000"/>
              </a:lnSpc>
              <a:spcBef>
                <a:spcPts val="0"/>
              </a:spcBef>
              <a:spcAft>
                <a:spcPts val="0"/>
              </a:spcAft>
              <a:buSzPts val="1700"/>
              <a:buNone/>
              <a:defRPr/>
            </a:lvl6pPr>
            <a:lvl7pPr lvl="6" algn="ctr">
              <a:lnSpc>
                <a:spcPct val="100000"/>
              </a:lnSpc>
              <a:spcBef>
                <a:spcPts val="0"/>
              </a:spcBef>
              <a:spcAft>
                <a:spcPts val="0"/>
              </a:spcAft>
              <a:buSzPts val="1700"/>
              <a:buNone/>
              <a:defRPr/>
            </a:lvl7pPr>
            <a:lvl8pPr lvl="7" algn="ctr">
              <a:lnSpc>
                <a:spcPct val="100000"/>
              </a:lnSpc>
              <a:spcBef>
                <a:spcPts val="0"/>
              </a:spcBef>
              <a:spcAft>
                <a:spcPts val="0"/>
              </a:spcAft>
              <a:buSzPts val="1700"/>
              <a:buNone/>
              <a:defRPr/>
            </a:lvl8pPr>
            <a:lvl9pPr lvl="8" algn="ctr">
              <a:lnSpc>
                <a:spcPct val="100000"/>
              </a:lnSpc>
              <a:spcBef>
                <a:spcPts val="0"/>
              </a:spcBef>
              <a:spcAft>
                <a:spcPts val="0"/>
              </a:spcAft>
              <a:buSzPts val="17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ical app">
  <p:cSld name="CUSTOM_4">
    <p:spTree>
      <p:nvGrpSpPr>
        <p:cNvPr id="198" name="Shape 198"/>
        <p:cNvGrpSpPr/>
        <p:nvPr/>
      </p:nvGrpSpPr>
      <p:grpSpPr>
        <a:xfrm>
          <a:off x="0" y="0"/>
          <a:ext cx="0" cy="0"/>
          <a:chOff x="0" y="0"/>
          <a:chExt cx="0" cy="0"/>
        </a:xfrm>
      </p:grpSpPr>
      <p:grpSp>
        <p:nvGrpSpPr>
          <p:cNvPr id="199" name="Google Shape;199;ga27ab05aa1_0_187"/>
          <p:cNvGrpSpPr/>
          <p:nvPr/>
        </p:nvGrpSpPr>
        <p:grpSpPr>
          <a:xfrm>
            <a:off x="-3390054" y="-4499279"/>
            <a:ext cx="17418541" cy="14994963"/>
            <a:chOff x="-3075158" y="-3061151"/>
            <a:chExt cx="15800563" cy="10202043"/>
          </a:xfrm>
        </p:grpSpPr>
        <p:sp>
          <p:nvSpPr>
            <p:cNvPr id="200" name="Google Shape;200;ga27ab05aa1_0_187"/>
            <p:cNvSpPr/>
            <p:nvPr/>
          </p:nvSpPr>
          <p:spPr>
            <a:xfrm rot="6014436">
              <a:off x="-2080991" y="-2828732"/>
              <a:ext cx="3844166" cy="4035538"/>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01" name="Google Shape;201;ga27ab05aa1_0_187"/>
            <p:cNvSpPr/>
            <p:nvPr/>
          </p:nvSpPr>
          <p:spPr>
            <a:xfrm flipH="1" rot="-1514338">
              <a:off x="8693921" y="2912408"/>
              <a:ext cx="3410358" cy="3676910"/>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02" name="Google Shape;202;ga27ab05aa1_0_187"/>
            <p:cNvSpPr/>
            <p:nvPr/>
          </p:nvSpPr>
          <p:spPr>
            <a:xfrm flipH="1" rot="-1514338">
              <a:off x="7655650" y="2271963"/>
              <a:ext cx="3325502" cy="4032164"/>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03" name="Google Shape;203;ga27ab05aa1_0_187"/>
            <p:cNvSpPr/>
            <p:nvPr/>
          </p:nvSpPr>
          <p:spPr>
            <a:xfrm flipH="1" rot="-1514338">
              <a:off x="7628768" y="2160965"/>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04" name="Google Shape;204;ga27ab05aa1_0_187"/>
            <p:cNvSpPr/>
            <p:nvPr/>
          </p:nvSpPr>
          <p:spPr>
            <a:xfrm rot="5930292">
              <a:off x="-2189566" y="-2389778"/>
              <a:ext cx="3378681" cy="3642756"/>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05" name="Google Shape;205;ga27ab05aa1_0_187"/>
            <p:cNvSpPr/>
            <p:nvPr/>
          </p:nvSpPr>
          <p:spPr>
            <a:xfrm rot="5930292">
              <a:off x="-2495725" y="-2081314"/>
              <a:ext cx="3294613" cy="3994711"/>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
        <p:nvSpPr>
          <p:cNvPr id="206" name="Google Shape;206;ga27ab05aa1_0_187"/>
          <p:cNvSpPr txBox="1"/>
          <p:nvPr>
            <p:ph idx="1" type="subTitle"/>
          </p:nvPr>
        </p:nvSpPr>
        <p:spPr>
          <a:xfrm>
            <a:off x="1230850" y="2992564"/>
            <a:ext cx="3007200" cy="2470500"/>
          </a:xfrm>
          <a:prstGeom prst="rect">
            <a:avLst/>
          </a:prstGeom>
          <a:noFill/>
          <a:ln>
            <a:noFill/>
          </a:ln>
        </p:spPr>
        <p:txBody>
          <a:bodyPr anchorCtr="0" anchor="ctr" bIns="111975" lIns="111975" spcFirstLastPara="1" rIns="111975" wrap="square" tIns="111975">
            <a:noAutofit/>
          </a:bodyPr>
          <a:lstStyle>
            <a:lvl1pPr lvl="0" algn="l">
              <a:lnSpc>
                <a:spcPct val="100000"/>
              </a:lnSpc>
              <a:spcBef>
                <a:spcPts val="0"/>
              </a:spcBef>
              <a:spcAft>
                <a:spcPts val="0"/>
              </a:spcAft>
              <a:buSzPts val="1700"/>
              <a:buNone/>
              <a:defRPr/>
            </a:lvl1pPr>
            <a:lvl2pPr lvl="1" algn="l">
              <a:lnSpc>
                <a:spcPct val="100000"/>
              </a:lnSpc>
              <a:spcBef>
                <a:spcPts val="0"/>
              </a:spcBef>
              <a:spcAft>
                <a:spcPts val="0"/>
              </a:spcAft>
              <a:buSzPts val="1700"/>
              <a:buNone/>
              <a:defRPr/>
            </a:lvl2pPr>
            <a:lvl3pPr lvl="2" algn="l">
              <a:lnSpc>
                <a:spcPct val="100000"/>
              </a:lnSpc>
              <a:spcBef>
                <a:spcPts val="0"/>
              </a:spcBef>
              <a:spcAft>
                <a:spcPts val="0"/>
              </a:spcAft>
              <a:buSzPts val="1700"/>
              <a:buNone/>
              <a:defRPr/>
            </a:lvl3pPr>
            <a:lvl4pPr lvl="3" algn="l">
              <a:lnSpc>
                <a:spcPct val="100000"/>
              </a:lnSpc>
              <a:spcBef>
                <a:spcPts val="0"/>
              </a:spcBef>
              <a:spcAft>
                <a:spcPts val="0"/>
              </a:spcAft>
              <a:buSzPts val="1700"/>
              <a:buNone/>
              <a:defRPr/>
            </a:lvl4pPr>
            <a:lvl5pPr lvl="4" algn="l">
              <a:lnSpc>
                <a:spcPct val="100000"/>
              </a:lnSpc>
              <a:spcBef>
                <a:spcPts val="0"/>
              </a:spcBef>
              <a:spcAft>
                <a:spcPts val="0"/>
              </a:spcAft>
              <a:buSzPts val="1700"/>
              <a:buNone/>
              <a:defRPr/>
            </a:lvl5pPr>
            <a:lvl6pPr lvl="5" algn="l">
              <a:lnSpc>
                <a:spcPct val="100000"/>
              </a:lnSpc>
              <a:spcBef>
                <a:spcPts val="0"/>
              </a:spcBef>
              <a:spcAft>
                <a:spcPts val="0"/>
              </a:spcAft>
              <a:buSzPts val="1700"/>
              <a:buNone/>
              <a:defRPr/>
            </a:lvl6pPr>
            <a:lvl7pPr lvl="6" algn="l">
              <a:lnSpc>
                <a:spcPct val="100000"/>
              </a:lnSpc>
              <a:spcBef>
                <a:spcPts val="0"/>
              </a:spcBef>
              <a:spcAft>
                <a:spcPts val="0"/>
              </a:spcAft>
              <a:buSzPts val="1700"/>
              <a:buNone/>
              <a:defRPr/>
            </a:lvl7pPr>
            <a:lvl8pPr lvl="7" algn="l">
              <a:lnSpc>
                <a:spcPct val="100000"/>
              </a:lnSpc>
              <a:spcBef>
                <a:spcPts val="0"/>
              </a:spcBef>
              <a:spcAft>
                <a:spcPts val="0"/>
              </a:spcAft>
              <a:buSzPts val="1700"/>
              <a:buNone/>
              <a:defRPr/>
            </a:lvl8pPr>
            <a:lvl9pPr lvl="8" algn="l">
              <a:lnSpc>
                <a:spcPct val="100000"/>
              </a:lnSpc>
              <a:spcBef>
                <a:spcPts val="0"/>
              </a:spcBef>
              <a:spcAft>
                <a:spcPts val="0"/>
              </a:spcAft>
              <a:buSzPts val="1700"/>
              <a:buNone/>
              <a:defRPr/>
            </a:lvl9pPr>
          </a:lstStyle>
          <a:p/>
        </p:txBody>
      </p:sp>
      <p:sp>
        <p:nvSpPr>
          <p:cNvPr id="207" name="Google Shape;207;ga27ab05aa1_0_187"/>
          <p:cNvSpPr txBox="1"/>
          <p:nvPr>
            <p:ph type="title"/>
          </p:nvPr>
        </p:nvSpPr>
        <p:spPr>
          <a:xfrm>
            <a:off x="2201526" y="792932"/>
            <a:ext cx="5677500" cy="6342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4000"/>
              <a:buNone/>
              <a:defRPr sz="3400"/>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cription">
  <p:cSld name="CUSTOM_5">
    <p:spTree>
      <p:nvGrpSpPr>
        <p:cNvPr id="208" name="Shape 208"/>
        <p:cNvGrpSpPr/>
        <p:nvPr/>
      </p:nvGrpSpPr>
      <p:grpSpPr>
        <a:xfrm>
          <a:off x="0" y="0"/>
          <a:ext cx="0" cy="0"/>
          <a:chOff x="0" y="0"/>
          <a:chExt cx="0" cy="0"/>
        </a:xfrm>
      </p:grpSpPr>
      <p:grpSp>
        <p:nvGrpSpPr>
          <p:cNvPr id="209" name="Google Shape;209;ga27ab05aa1_0_197"/>
          <p:cNvGrpSpPr/>
          <p:nvPr/>
        </p:nvGrpSpPr>
        <p:grpSpPr>
          <a:xfrm>
            <a:off x="-3417442" y="-2413377"/>
            <a:ext cx="16572277" cy="12993263"/>
            <a:chOff x="-3100002" y="-1641977"/>
            <a:chExt cx="15032908" cy="8840157"/>
          </a:xfrm>
        </p:grpSpPr>
        <p:sp>
          <p:nvSpPr>
            <p:cNvPr id="210" name="Google Shape;210;ga27ab05aa1_0_197"/>
            <p:cNvSpPr/>
            <p:nvPr/>
          </p:nvSpPr>
          <p:spPr>
            <a:xfrm rot="1514338">
              <a:off x="7173075" y="-1015035"/>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11" name="Google Shape;211;ga27ab05aa1_0_197"/>
            <p:cNvSpPr/>
            <p:nvPr/>
          </p:nvSpPr>
          <p:spPr>
            <a:xfrm rot="-8385681">
              <a:off x="-1067073" y="2244668"/>
              <a:ext cx="3410414" cy="3676970"/>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12" name="Google Shape;212;ga27ab05aa1_0_197"/>
            <p:cNvSpPr/>
            <p:nvPr/>
          </p:nvSpPr>
          <p:spPr>
            <a:xfrm rot="-8385681">
              <a:off x="-2188306" y="2234378"/>
              <a:ext cx="3325556" cy="4032230"/>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13" name="Google Shape;213;ga27ab05aa1_0_197"/>
            <p:cNvSpPr/>
            <p:nvPr/>
          </p:nvSpPr>
          <p:spPr>
            <a:xfrm rot="-8385681">
              <a:off x="-2251408" y="2398451"/>
              <a:ext cx="3844216" cy="4035590"/>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14" name="Google Shape;214;ga27ab05aa1_0_197"/>
            <p:cNvSpPr/>
            <p:nvPr/>
          </p:nvSpPr>
          <p:spPr>
            <a:xfrm rot="1430265">
              <a:off x="7551712" y="-426152"/>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15" name="Google Shape;215;ga27ab05aa1_0_197"/>
            <p:cNvSpPr/>
            <p:nvPr/>
          </p:nvSpPr>
          <p:spPr>
            <a:xfrm rot="1430265">
              <a:off x="7971560" y="-140418"/>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
        <p:nvSpPr>
          <p:cNvPr id="216" name="Google Shape;216;ga27ab05aa1_0_197"/>
          <p:cNvSpPr txBox="1"/>
          <p:nvPr>
            <p:ph idx="1" type="subTitle"/>
          </p:nvPr>
        </p:nvSpPr>
        <p:spPr>
          <a:xfrm>
            <a:off x="3677074" y="2625163"/>
            <a:ext cx="2726400" cy="23097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2600"/>
              <a:buNone/>
              <a:defRPr sz="20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217" name="Google Shape;217;ga27ab05aa1_0_197"/>
          <p:cNvSpPr txBox="1"/>
          <p:nvPr>
            <p:ph type="title"/>
          </p:nvPr>
        </p:nvSpPr>
        <p:spPr>
          <a:xfrm>
            <a:off x="2201526" y="792932"/>
            <a:ext cx="5677500" cy="6342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4000"/>
              <a:buNone/>
              <a:defRPr sz="3400"/>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218" name="Shape 218"/>
        <p:cNvGrpSpPr/>
        <p:nvPr/>
      </p:nvGrpSpPr>
      <p:grpSpPr>
        <a:xfrm>
          <a:off x="0" y="0"/>
          <a:ext cx="0" cy="0"/>
          <a:chOff x="0" y="0"/>
          <a:chExt cx="0" cy="0"/>
        </a:xfrm>
      </p:grpSpPr>
      <p:sp>
        <p:nvSpPr>
          <p:cNvPr id="219" name="Google Shape;219;ga27ab05aa1_0_207"/>
          <p:cNvSpPr txBox="1"/>
          <p:nvPr>
            <p:ph idx="1" type="subTitle"/>
          </p:nvPr>
        </p:nvSpPr>
        <p:spPr>
          <a:xfrm>
            <a:off x="3745480" y="2770883"/>
            <a:ext cx="2589600" cy="528300"/>
          </a:xfrm>
          <a:prstGeom prst="rect">
            <a:avLst/>
          </a:prstGeom>
          <a:noFill/>
          <a:ln>
            <a:noFill/>
          </a:ln>
        </p:spPr>
        <p:txBody>
          <a:bodyPr anchorCtr="0" anchor="b" bIns="111975" lIns="111975" spcFirstLastPara="1" rIns="111975" wrap="square" tIns="111975">
            <a:noAutofit/>
          </a:bodyPr>
          <a:lstStyle>
            <a:lvl1pPr lvl="0" algn="ctr">
              <a:lnSpc>
                <a:spcPct val="100000"/>
              </a:lnSpc>
              <a:spcBef>
                <a:spcPts val="0"/>
              </a:spcBef>
              <a:spcAft>
                <a:spcPts val="0"/>
              </a:spcAft>
              <a:buSzPts val="2600"/>
              <a:buNone/>
              <a:defRPr sz="2200">
                <a:solidFill>
                  <a:schemeClr val="accent5"/>
                </a:solidFill>
                <a:latin typeface="Abel"/>
                <a:ea typeface="Abel"/>
                <a:cs typeface="Abel"/>
                <a:sym typeface="Abel"/>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220" name="Google Shape;220;ga27ab05aa1_0_207"/>
          <p:cNvSpPr txBox="1"/>
          <p:nvPr>
            <p:ph idx="2" type="subTitle"/>
          </p:nvPr>
        </p:nvSpPr>
        <p:spPr>
          <a:xfrm>
            <a:off x="3745480" y="3055176"/>
            <a:ext cx="2589600" cy="940500"/>
          </a:xfrm>
          <a:prstGeom prst="rect">
            <a:avLst/>
          </a:prstGeom>
          <a:noFill/>
          <a:ln>
            <a:noFill/>
          </a:ln>
        </p:spPr>
        <p:txBody>
          <a:bodyPr anchorCtr="0" anchor="t" bIns="111975" lIns="111975" spcFirstLastPara="1" rIns="111975" wrap="square" tIns="11197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221" name="Google Shape;221;ga27ab05aa1_0_207"/>
          <p:cNvSpPr txBox="1"/>
          <p:nvPr>
            <p:ph idx="3" type="subTitle"/>
          </p:nvPr>
        </p:nvSpPr>
        <p:spPr>
          <a:xfrm>
            <a:off x="903855" y="2770883"/>
            <a:ext cx="2589600" cy="528300"/>
          </a:xfrm>
          <a:prstGeom prst="rect">
            <a:avLst/>
          </a:prstGeom>
          <a:noFill/>
          <a:ln>
            <a:noFill/>
          </a:ln>
        </p:spPr>
        <p:txBody>
          <a:bodyPr anchorCtr="0" anchor="b" bIns="111975" lIns="111975" spcFirstLastPara="1" rIns="111975" wrap="square" tIns="111975">
            <a:noAutofit/>
          </a:bodyPr>
          <a:lstStyle>
            <a:lvl1pPr lvl="0" algn="ctr">
              <a:lnSpc>
                <a:spcPct val="100000"/>
              </a:lnSpc>
              <a:spcBef>
                <a:spcPts val="0"/>
              </a:spcBef>
              <a:spcAft>
                <a:spcPts val="0"/>
              </a:spcAft>
              <a:buSzPts val="2600"/>
              <a:buNone/>
              <a:defRPr sz="2200">
                <a:solidFill>
                  <a:schemeClr val="accent5"/>
                </a:solidFill>
                <a:latin typeface="Abel"/>
                <a:ea typeface="Abel"/>
                <a:cs typeface="Abel"/>
                <a:sym typeface="Abel"/>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222" name="Google Shape;222;ga27ab05aa1_0_207"/>
          <p:cNvSpPr txBox="1"/>
          <p:nvPr>
            <p:ph idx="4" type="subTitle"/>
          </p:nvPr>
        </p:nvSpPr>
        <p:spPr>
          <a:xfrm>
            <a:off x="903855" y="3055176"/>
            <a:ext cx="2589600" cy="940500"/>
          </a:xfrm>
          <a:prstGeom prst="rect">
            <a:avLst/>
          </a:prstGeom>
          <a:noFill/>
          <a:ln>
            <a:noFill/>
          </a:ln>
        </p:spPr>
        <p:txBody>
          <a:bodyPr anchorCtr="0" anchor="t" bIns="111975" lIns="111975" spcFirstLastPara="1" rIns="111975" wrap="square" tIns="11197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223" name="Google Shape;223;ga27ab05aa1_0_207"/>
          <p:cNvSpPr txBox="1"/>
          <p:nvPr>
            <p:ph idx="5" type="subTitle"/>
          </p:nvPr>
        </p:nvSpPr>
        <p:spPr>
          <a:xfrm>
            <a:off x="6587105" y="2770883"/>
            <a:ext cx="2589600" cy="528300"/>
          </a:xfrm>
          <a:prstGeom prst="rect">
            <a:avLst/>
          </a:prstGeom>
          <a:noFill/>
          <a:ln>
            <a:noFill/>
          </a:ln>
        </p:spPr>
        <p:txBody>
          <a:bodyPr anchorCtr="0" anchor="b" bIns="111975" lIns="111975" spcFirstLastPara="1" rIns="111975" wrap="square" tIns="111975">
            <a:noAutofit/>
          </a:bodyPr>
          <a:lstStyle>
            <a:lvl1pPr lvl="0" algn="ctr">
              <a:lnSpc>
                <a:spcPct val="100000"/>
              </a:lnSpc>
              <a:spcBef>
                <a:spcPts val="0"/>
              </a:spcBef>
              <a:spcAft>
                <a:spcPts val="0"/>
              </a:spcAft>
              <a:buSzPts val="2600"/>
              <a:buNone/>
              <a:defRPr sz="2200">
                <a:solidFill>
                  <a:schemeClr val="accent5"/>
                </a:solidFill>
                <a:latin typeface="Abel"/>
                <a:ea typeface="Abel"/>
                <a:cs typeface="Abel"/>
                <a:sym typeface="Abel"/>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224" name="Google Shape;224;ga27ab05aa1_0_207"/>
          <p:cNvSpPr txBox="1"/>
          <p:nvPr>
            <p:ph idx="6" type="subTitle"/>
          </p:nvPr>
        </p:nvSpPr>
        <p:spPr>
          <a:xfrm>
            <a:off x="6587105" y="3055176"/>
            <a:ext cx="2589600" cy="940500"/>
          </a:xfrm>
          <a:prstGeom prst="rect">
            <a:avLst/>
          </a:prstGeom>
          <a:noFill/>
          <a:ln>
            <a:noFill/>
          </a:ln>
        </p:spPr>
        <p:txBody>
          <a:bodyPr anchorCtr="0" anchor="t" bIns="111975" lIns="111975" spcFirstLastPara="1" rIns="111975" wrap="square" tIns="11197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225" name="Google Shape;225;ga27ab05aa1_0_207"/>
          <p:cNvSpPr txBox="1"/>
          <p:nvPr>
            <p:ph idx="7" type="subTitle"/>
          </p:nvPr>
        </p:nvSpPr>
        <p:spPr>
          <a:xfrm>
            <a:off x="3745480" y="5051242"/>
            <a:ext cx="2589600" cy="528300"/>
          </a:xfrm>
          <a:prstGeom prst="rect">
            <a:avLst/>
          </a:prstGeom>
          <a:noFill/>
          <a:ln>
            <a:noFill/>
          </a:ln>
        </p:spPr>
        <p:txBody>
          <a:bodyPr anchorCtr="0" anchor="b" bIns="111975" lIns="111975" spcFirstLastPara="1" rIns="111975" wrap="square" tIns="111975">
            <a:noAutofit/>
          </a:bodyPr>
          <a:lstStyle>
            <a:lvl1pPr lvl="0" algn="ctr">
              <a:lnSpc>
                <a:spcPct val="100000"/>
              </a:lnSpc>
              <a:spcBef>
                <a:spcPts val="0"/>
              </a:spcBef>
              <a:spcAft>
                <a:spcPts val="0"/>
              </a:spcAft>
              <a:buSzPts val="2600"/>
              <a:buNone/>
              <a:defRPr sz="2200">
                <a:solidFill>
                  <a:schemeClr val="accent5"/>
                </a:solidFill>
                <a:latin typeface="Abel"/>
                <a:ea typeface="Abel"/>
                <a:cs typeface="Abel"/>
                <a:sym typeface="Abel"/>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226" name="Google Shape;226;ga27ab05aa1_0_207"/>
          <p:cNvSpPr txBox="1"/>
          <p:nvPr>
            <p:ph idx="8" type="subTitle"/>
          </p:nvPr>
        </p:nvSpPr>
        <p:spPr>
          <a:xfrm>
            <a:off x="3745480" y="5335534"/>
            <a:ext cx="2589600" cy="940500"/>
          </a:xfrm>
          <a:prstGeom prst="rect">
            <a:avLst/>
          </a:prstGeom>
          <a:noFill/>
          <a:ln>
            <a:noFill/>
          </a:ln>
        </p:spPr>
        <p:txBody>
          <a:bodyPr anchorCtr="0" anchor="t" bIns="111975" lIns="111975" spcFirstLastPara="1" rIns="111975" wrap="square" tIns="11197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227" name="Google Shape;227;ga27ab05aa1_0_207"/>
          <p:cNvSpPr txBox="1"/>
          <p:nvPr>
            <p:ph idx="9" type="subTitle"/>
          </p:nvPr>
        </p:nvSpPr>
        <p:spPr>
          <a:xfrm>
            <a:off x="903855" y="5051242"/>
            <a:ext cx="2589600" cy="528300"/>
          </a:xfrm>
          <a:prstGeom prst="rect">
            <a:avLst/>
          </a:prstGeom>
          <a:noFill/>
          <a:ln>
            <a:noFill/>
          </a:ln>
        </p:spPr>
        <p:txBody>
          <a:bodyPr anchorCtr="0" anchor="b" bIns="111975" lIns="111975" spcFirstLastPara="1" rIns="111975" wrap="square" tIns="111975">
            <a:noAutofit/>
          </a:bodyPr>
          <a:lstStyle>
            <a:lvl1pPr lvl="0" algn="ctr">
              <a:lnSpc>
                <a:spcPct val="100000"/>
              </a:lnSpc>
              <a:spcBef>
                <a:spcPts val="0"/>
              </a:spcBef>
              <a:spcAft>
                <a:spcPts val="0"/>
              </a:spcAft>
              <a:buSzPts val="2600"/>
              <a:buNone/>
              <a:defRPr sz="2200">
                <a:solidFill>
                  <a:schemeClr val="accent5"/>
                </a:solidFill>
                <a:latin typeface="Abel"/>
                <a:ea typeface="Abel"/>
                <a:cs typeface="Abel"/>
                <a:sym typeface="Abel"/>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228" name="Google Shape;228;ga27ab05aa1_0_207"/>
          <p:cNvSpPr txBox="1"/>
          <p:nvPr>
            <p:ph idx="13" type="subTitle"/>
          </p:nvPr>
        </p:nvSpPr>
        <p:spPr>
          <a:xfrm>
            <a:off x="903855" y="5335534"/>
            <a:ext cx="2589600" cy="940500"/>
          </a:xfrm>
          <a:prstGeom prst="rect">
            <a:avLst/>
          </a:prstGeom>
          <a:noFill/>
          <a:ln>
            <a:noFill/>
          </a:ln>
        </p:spPr>
        <p:txBody>
          <a:bodyPr anchorCtr="0" anchor="t" bIns="111975" lIns="111975" spcFirstLastPara="1" rIns="111975" wrap="square" tIns="11197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229" name="Google Shape;229;ga27ab05aa1_0_207"/>
          <p:cNvSpPr txBox="1"/>
          <p:nvPr>
            <p:ph idx="14" type="subTitle"/>
          </p:nvPr>
        </p:nvSpPr>
        <p:spPr>
          <a:xfrm>
            <a:off x="6587105" y="5051242"/>
            <a:ext cx="2589600" cy="528300"/>
          </a:xfrm>
          <a:prstGeom prst="rect">
            <a:avLst/>
          </a:prstGeom>
          <a:noFill/>
          <a:ln>
            <a:noFill/>
          </a:ln>
        </p:spPr>
        <p:txBody>
          <a:bodyPr anchorCtr="0" anchor="b" bIns="111975" lIns="111975" spcFirstLastPara="1" rIns="111975" wrap="square" tIns="111975">
            <a:noAutofit/>
          </a:bodyPr>
          <a:lstStyle>
            <a:lvl1pPr lvl="0" algn="ctr">
              <a:lnSpc>
                <a:spcPct val="100000"/>
              </a:lnSpc>
              <a:spcBef>
                <a:spcPts val="0"/>
              </a:spcBef>
              <a:spcAft>
                <a:spcPts val="0"/>
              </a:spcAft>
              <a:buSzPts val="2600"/>
              <a:buNone/>
              <a:defRPr sz="2200">
                <a:solidFill>
                  <a:schemeClr val="accent5"/>
                </a:solidFill>
                <a:latin typeface="Abel"/>
                <a:ea typeface="Abel"/>
                <a:cs typeface="Abel"/>
                <a:sym typeface="Abel"/>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230" name="Google Shape;230;ga27ab05aa1_0_207"/>
          <p:cNvSpPr txBox="1"/>
          <p:nvPr>
            <p:ph idx="15" type="subTitle"/>
          </p:nvPr>
        </p:nvSpPr>
        <p:spPr>
          <a:xfrm>
            <a:off x="6587105" y="5335534"/>
            <a:ext cx="2589600" cy="940500"/>
          </a:xfrm>
          <a:prstGeom prst="rect">
            <a:avLst/>
          </a:prstGeom>
          <a:noFill/>
          <a:ln>
            <a:noFill/>
          </a:ln>
        </p:spPr>
        <p:txBody>
          <a:bodyPr anchorCtr="0" anchor="t" bIns="111975" lIns="111975" spcFirstLastPara="1" rIns="111975" wrap="square" tIns="11197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231" name="Google Shape;231;ga27ab05aa1_0_207"/>
          <p:cNvSpPr txBox="1"/>
          <p:nvPr>
            <p:ph type="title"/>
          </p:nvPr>
        </p:nvSpPr>
        <p:spPr>
          <a:xfrm>
            <a:off x="2201526" y="792932"/>
            <a:ext cx="5677500" cy="6342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4000"/>
              <a:buNone/>
              <a:defRPr sz="3400"/>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p:txBody>
      </p:sp>
      <p:grpSp>
        <p:nvGrpSpPr>
          <p:cNvPr id="232" name="Google Shape;232;ga27ab05aa1_0_207"/>
          <p:cNvGrpSpPr/>
          <p:nvPr/>
        </p:nvGrpSpPr>
        <p:grpSpPr>
          <a:xfrm>
            <a:off x="-2143669" y="-3055349"/>
            <a:ext cx="13791679" cy="12495632"/>
            <a:chOff x="-1944547" y="-2078751"/>
            <a:chExt cx="12510594" cy="8501587"/>
          </a:xfrm>
        </p:grpSpPr>
        <p:sp>
          <p:nvSpPr>
            <p:cNvPr id="233" name="Google Shape;233;ga27ab05aa1_0_207"/>
            <p:cNvSpPr/>
            <p:nvPr/>
          </p:nvSpPr>
          <p:spPr>
            <a:xfrm flipH="1" rot="-1514522">
              <a:off x="-1358416" y="-1677542"/>
              <a:ext cx="2459868" cy="2582326"/>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34" name="Google Shape;234;ga27ab05aa1_0_207"/>
            <p:cNvSpPr/>
            <p:nvPr/>
          </p:nvSpPr>
          <p:spPr>
            <a:xfrm flipH="1" rot="-1514455">
              <a:off x="8677413" y="4441916"/>
              <a:ext cx="1597641" cy="1722512"/>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35" name="Google Shape;235;ga27ab05aa1_0_207"/>
            <p:cNvSpPr/>
            <p:nvPr/>
          </p:nvSpPr>
          <p:spPr>
            <a:xfrm flipH="1" rot="-1514455">
              <a:off x="8191049" y="4141902"/>
              <a:ext cx="1557889" cy="1888937"/>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36" name="Google Shape;236;ga27ab05aa1_0_207"/>
            <p:cNvSpPr/>
            <p:nvPr/>
          </p:nvSpPr>
          <p:spPr>
            <a:xfrm flipH="1" rot="-1514455">
              <a:off x="8178446" y="4089912"/>
              <a:ext cx="1800860" cy="1890511"/>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37" name="Google Shape;237;ga27ab05aa1_0_207"/>
            <p:cNvSpPr/>
            <p:nvPr/>
          </p:nvSpPr>
          <p:spPr>
            <a:xfrm flipH="1" rot="-1430168">
              <a:off x="-1303062" y="-1300746"/>
              <a:ext cx="2162115" cy="233110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38" name="Google Shape;238;ga27ab05aa1_0_207"/>
            <p:cNvSpPr/>
            <p:nvPr/>
          </p:nvSpPr>
          <p:spPr>
            <a:xfrm flipH="1" rot="-1430168">
              <a:off x="-1517927" y="-1117903"/>
              <a:ext cx="2108318" cy="2556331"/>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8">
    <p:spTree>
      <p:nvGrpSpPr>
        <p:cNvPr id="239" name="Shape 239"/>
        <p:cNvGrpSpPr/>
        <p:nvPr/>
      </p:nvGrpSpPr>
      <p:grpSpPr>
        <a:xfrm>
          <a:off x="0" y="0"/>
          <a:ext cx="0" cy="0"/>
          <a:chOff x="0" y="0"/>
          <a:chExt cx="0" cy="0"/>
        </a:xfrm>
      </p:grpSpPr>
      <p:grpSp>
        <p:nvGrpSpPr>
          <p:cNvPr id="240" name="Google Shape;240;ga27ab05aa1_0_228"/>
          <p:cNvGrpSpPr/>
          <p:nvPr/>
        </p:nvGrpSpPr>
        <p:grpSpPr>
          <a:xfrm>
            <a:off x="-645660" y="-1615868"/>
            <a:ext cx="12048966" cy="10807279"/>
            <a:chOff x="-585686" y="-1099379"/>
            <a:chExt cx="10929759" cy="7352891"/>
          </a:xfrm>
        </p:grpSpPr>
        <p:sp>
          <p:nvSpPr>
            <p:cNvPr id="241" name="Google Shape;241;ga27ab05aa1_0_228"/>
            <p:cNvSpPr/>
            <p:nvPr/>
          </p:nvSpPr>
          <p:spPr>
            <a:xfrm rot="315833">
              <a:off x="-470260" y="2809509"/>
              <a:ext cx="2437809" cy="2628347"/>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42" name="Google Shape;242;ga27ab05aa1_0_228"/>
            <p:cNvSpPr/>
            <p:nvPr/>
          </p:nvSpPr>
          <p:spPr>
            <a:xfrm rot="315833">
              <a:off x="-13572" y="3038950"/>
              <a:ext cx="2377152" cy="288229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43" name="Google Shape;243;ga27ab05aa1_0_228"/>
            <p:cNvSpPr/>
            <p:nvPr/>
          </p:nvSpPr>
          <p:spPr>
            <a:xfrm rot="315833">
              <a:off x="-286641" y="3248850"/>
              <a:ext cx="2747897" cy="288469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44" name="Google Shape;244;ga27ab05aa1_0_228"/>
            <p:cNvSpPr/>
            <p:nvPr/>
          </p:nvSpPr>
          <p:spPr>
            <a:xfrm rot="315633">
              <a:off x="6771567" y="-971975"/>
              <a:ext cx="2924002" cy="3152541"/>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45" name="Google Shape;245;ga27ab05aa1_0_228"/>
            <p:cNvSpPr/>
            <p:nvPr/>
          </p:nvSpPr>
          <p:spPr>
            <a:xfrm rot="315633">
              <a:off x="6951891" y="-552494"/>
              <a:ext cx="2851248" cy="345713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46" name="Google Shape;246;ga27ab05aa1_0_228"/>
            <p:cNvSpPr/>
            <p:nvPr/>
          </p:nvSpPr>
          <p:spPr>
            <a:xfrm rot="315633">
              <a:off x="6896466" y="-360189"/>
              <a:ext cx="3295933" cy="346001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47" name="Google Shape;247;ga27ab05aa1_0_228"/>
            <p:cNvSpPr/>
            <p:nvPr/>
          </p:nvSpPr>
          <p:spPr>
            <a:xfrm>
              <a:off x="718309" y="578058"/>
              <a:ext cx="7701300" cy="4009800"/>
            </a:xfrm>
            <a:prstGeom prst="rect">
              <a:avLst/>
            </a:prstGeom>
            <a:solidFill>
              <a:schemeClr val="accent1"/>
            </a:soli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48" name="Google Shape;248;ga27ab05aa1_0_228"/>
            <p:cNvSpPr/>
            <p:nvPr/>
          </p:nvSpPr>
          <p:spPr>
            <a:xfrm rot="5400000">
              <a:off x="2555945" y="-1308801"/>
              <a:ext cx="4032129" cy="7761081"/>
            </a:xfrm>
            <a:custGeom>
              <a:rect b="b" l="l" r="r" t="t"/>
              <a:pathLst>
                <a:path extrusionOk="0" h="71534" w="47852">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
        <p:nvSpPr>
          <p:cNvPr id="249" name="Google Shape;249;ga27ab05aa1_0_228"/>
          <p:cNvSpPr txBox="1"/>
          <p:nvPr>
            <p:ph type="title"/>
          </p:nvPr>
        </p:nvSpPr>
        <p:spPr>
          <a:xfrm>
            <a:off x="3111996" y="1016922"/>
            <a:ext cx="3856500" cy="15054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8800"/>
              <a:buNone/>
              <a:defRPr sz="6700"/>
            </a:lvl1pPr>
            <a:lvl2pPr lvl="1" algn="ctr">
              <a:lnSpc>
                <a:spcPct val="100000"/>
              </a:lnSpc>
              <a:spcBef>
                <a:spcPts val="0"/>
              </a:spcBef>
              <a:spcAft>
                <a:spcPts val="0"/>
              </a:spcAft>
              <a:buSzPts val="8800"/>
              <a:buNone/>
              <a:defRPr sz="8800"/>
            </a:lvl2pPr>
            <a:lvl3pPr lvl="2" algn="ctr">
              <a:lnSpc>
                <a:spcPct val="100000"/>
              </a:lnSpc>
              <a:spcBef>
                <a:spcPts val="0"/>
              </a:spcBef>
              <a:spcAft>
                <a:spcPts val="0"/>
              </a:spcAft>
              <a:buSzPts val="8800"/>
              <a:buNone/>
              <a:defRPr sz="8800"/>
            </a:lvl3pPr>
            <a:lvl4pPr lvl="3" algn="ctr">
              <a:lnSpc>
                <a:spcPct val="100000"/>
              </a:lnSpc>
              <a:spcBef>
                <a:spcPts val="0"/>
              </a:spcBef>
              <a:spcAft>
                <a:spcPts val="0"/>
              </a:spcAft>
              <a:buSzPts val="8800"/>
              <a:buNone/>
              <a:defRPr sz="8800"/>
            </a:lvl4pPr>
            <a:lvl5pPr lvl="4" algn="ctr">
              <a:lnSpc>
                <a:spcPct val="100000"/>
              </a:lnSpc>
              <a:spcBef>
                <a:spcPts val="0"/>
              </a:spcBef>
              <a:spcAft>
                <a:spcPts val="0"/>
              </a:spcAft>
              <a:buSzPts val="8800"/>
              <a:buNone/>
              <a:defRPr sz="8800"/>
            </a:lvl5pPr>
            <a:lvl6pPr lvl="5" algn="ctr">
              <a:lnSpc>
                <a:spcPct val="100000"/>
              </a:lnSpc>
              <a:spcBef>
                <a:spcPts val="0"/>
              </a:spcBef>
              <a:spcAft>
                <a:spcPts val="0"/>
              </a:spcAft>
              <a:buSzPts val="8800"/>
              <a:buNone/>
              <a:defRPr sz="8800"/>
            </a:lvl6pPr>
            <a:lvl7pPr lvl="6" algn="ctr">
              <a:lnSpc>
                <a:spcPct val="100000"/>
              </a:lnSpc>
              <a:spcBef>
                <a:spcPts val="0"/>
              </a:spcBef>
              <a:spcAft>
                <a:spcPts val="0"/>
              </a:spcAft>
              <a:buSzPts val="8800"/>
              <a:buNone/>
              <a:defRPr sz="8800"/>
            </a:lvl7pPr>
            <a:lvl8pPr lvl="7" algn="ctr">
              <a:lnSpc>
                <a:spcPct val="100000"/>
              </a:lnSpc>
              <a:spcBef>
                <a:spcPts val="0"/>
              </a:spcBef>
              <a:spcAft>
                <a:spcPts val="0"/>
              </a:spcAft>
              <a:buSzPts val="8800"/>
              <a:buNone/>
              <a:defRPr sz="8800"/>
            </a:lvl8pPr>
            <a:lvl9pPr lvl="8" algn="ctr">
              <a:lnSpc>
                <a:spcPct val="100000"/>
              </a:lnSpc>
              <a:spcBef>
                <a:spcPts val="0"/>
              </a:spcBef>
              <a:spcAft>
                <a:spcPts val="0"/>
              </a:spcAft>
              <a:buSzPts val="8800"/>
              <a:buNone/>
              <a:defRPr sz="8800"/>
            </a:lvl9pPr>
          </a:lstStyle>
          <a:p/>
        </p:txBody>
      </p:sp>
      <p:sp>
        <p:nvSpPr>
          <p:cNvPr id="250" name="Google Shape;250;ga27ab05aa1_0_228"/>
          <p:cNvSpPr txBox="1"/>
          <p:nvPr>
            <p:ph idx="1" type="subTitle"/>
          </p:nvPr>
        </p:nvSpPr>
        <p:spPr>
          <a:xfrm>
            <a:off x="3112134" y="2186258"/>
            <a:ext cx="3856500" cy="5865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251" name="Google Shape;251;ga27ab05aa1_0_228"/>
          <p:cNvSpPr txBox="1"/>
          <p:nvPr>
            <p:ph idx="2" type="title"/>
          </p:nvPr>
        </p:nvSpPr>
        <p:spPr>
          <a:xfrm>
            <a:off x="3111996" y="2884684"/>
            <a:ext cx="3856500" cy="15054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8800"/>
              <a:buNone/>
              <a:defRPr sz="6700"/>
            </a:lvl1pPr>
            <a:lvl2pPr lvl="1" algn="ctr">
              <a:lnSpc>
                <a:spcPct val="100000"/>
              </a:lnSpc>
              <a:spcBef>
                <a:spcPts val="0"/>
              </a:spcBef>
              <a:spcAft>
                <a:spcPts val="0"/>
              </a:spcAft>
              <a:buSzPts val="8800"/>
              <a:buNone/>
              <a:defRPr sz="8800"/>
            </a:lvl2pPr>
            <a:lvl3pPr lvl="2" algn="ctr">
              <a:lnSpc>
                <a:spcPct val="100000"/>
              </a:lnSpc>
              <a:spcBef>
                <a:spcPts val="0"/>
              </a:spcBef>
              <a:spcAft>
                <a:spcPts val="0"/>
              </a:spcAft>
              <a:buSzPts val="8800"/>
              <a:buNone/>
              <a:defRPr sz="8800"/>
            </a:lvl3pPr>
            <a:lvl4pPr lvl="3" algn="ctr">
              <a:lnSpc>
                <a:spcPct val="100000"/>
              </a:lnSpc>
              <a:spcBef>
                <a:spcPts val="0"/>
              </a:spcBef>
              <a:spcAft>
                <a:spcPts val="0"/>
              </a:spcAft>
              <a:buSzPts val="8800"/>
              <a:buNone/>
              <a:defRPr sz="8800"/>
            </a:lvl4pPr>
            <a:lvl5pPr lvl="4" algn="ctr">
              <a:lnSpc>
                <a:spcPct val="100000"/>
              </a:lnSpc>
              <a:spcBef>
                <a:spcPts val="0"/>
              </a:spcBef>
              <a:spcAft>
                <a:spcPts val="0"/>
              </a:spcAft>
              <a:buSzPts val="8800"/>
              <a:buNone/>
              <a:defRPr sz="8800"/>
            </a:lvl5pPr>
            <a:lvl6pPr lvl="5" algn="ctr">
              <a:lnSpc>
                <a:spcPct val="100000"/>
              </a:lnSpc>
              <a:spcBef>
                <a:spcPts val="0"/>
              </a:spcBef>
              <a:spcAft>
                <a:spcPts val="0"/>
              </a:spcAft>
              <a:buSzPts val="8800"/>
              <a:buNone/>
              <a:defRPr sz="8800"/>
            </a:lvl6pPr>
            <a:lvl7pPr lvl="6" algn="ctr">
              <a:lnSpc>
                <a:spcPct val="100000"/>
              </a:lnSpc>
              <a:spcBef>
                <a:spcPts val="0"/>
              </a:spcBef>
              <a:spcAft>
                <a:spcPts val="0"/>
              </a:spcAft>
              <a:buSzPts val="8800"/>
              <a:buNone/>
              <a:defRPr sz="8800"/>
            </a:lvl7pPr>
            <a:lvl8pPr lvl="7" algn="ctr">
              <a:lnSpc>
                <a:spcPct val="100000"/>
              </a:lnSpc>
              <a:spcBef>
                <a:spcPts val="0"/>
              </a:spcBef>
              <a:spcAft>
                <a:spcPts val="0"/>
              </a:spcAft>
              <a:buSzPts val="8800"/>
              <a:buNone/>
              <a:defRPr sz="8800"/>
            </a:lvl8pPr>
            <a:lvl9pPr lvl="8" algn="ctr">
              <a:lnSpc>
                <a:spcPct val="100000"/>
              </a:lnSpc>
              <a:spcBef>
                <a:spcPts val="0"/>
              </a:spcBef>
              <a:spcAft>
                <a:spcPts val="0"/>
              </a:spcAft>
              <a:buSzPts val="8800"/>
              <a:buNone/>
              <a:defRPr sz="8800"/>
            </a:lvl9pPr>
          </a:lstStyle>
          <a:p/>
        </p:txBody>
      </p:sp>
      <p:sp>
        <p:nvSpPr>
          <p:cNvPr id="252" name="Google Shape;252;ga27ab05aa1_0_228"/>
          <p:cNvSpPr txBox="1"/>
          <p:nvPr>
            <p:ph idx="3" type="subTitle"/>
          </p:nvPr>
        </p:nvSpPr>
        <p:spPr>
          <a:xfrm>
            <a:off x="3112134" y="4054020"/>
            <a:ext cx="3856500" cy="5865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253" name="Google Shape;253;ga27ab05aa1_0_228"/>
          <p:cNvSpPr txBox="1"/>
          <p:nvPr>
            <p:ph idx="4" type="title"/>
          </p:nvPr>
        </p:nvSpPr>
        <p:spPr>
          <a:xfrm>
            <a:off x="3111996" y="4752447"/>
            <a:ext cx="3856500" cy="15054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8800"/>
              <a:buNone/>
              <a:defRPr sz="6700"/>
            </a:lvl1pPr>
            <a:lvl2pPr lvl="1" algn="ctr">
              <a:lnSpc>
                <a:spcPct val="100000"/>
              </a:lnSpc>
              <a:spcBef>
                <a:spcPts val="0"/>
              </a:spcBef>
              <a:spcAft>
                <a:spcPts val="0"/>
              </a:spcAft>
              <a:buSzPts val="8800"/>
              <a:buNone/>
              <a:defRPr sz="8800"/>
            </a:lvl2pPr>
            <a:lvl3pPr lvl="2" algn="ctr">
              <a:lnSpc>
                <a:spcPct val="100000"/>
              </a:lnSpc>
              <a:spcBef>
                <a:spcPts val="0"/>
              </a:spcBef>
              <a:spcAft>
                <a:spcPts val="0"/>
              </a:spcAft>
              <a:buSzPts val="8800"/>
              <a:buNone/>
              <a:defRPr sz="8800"/>
            </a:lvl3pPr>
            <a:lvl4pPr lvl="3" algn="ctr">
              <a:lnSpc>
                <a:spcPct val="100000"/>
              </a:lnSpc>
              <a:spcBef>
                <a:spcPts val="0"/>
              </a:spcBef>
              <a:spcAft>
                <a:spcPts val="0"/>
              </a:spcAft>
              <a:buSzPts val="8800"/>
              <a:buNone/>
              <a:defRPr sz="8800"/>
            </a:lvl4pPr>
            <a:lvl5pPr lvl="4" algn="ctr">
              <a:lnSpc>
                <a:spcPct val="100000"/>
              </a:lnSpc>
              <a:spcBef>
                <a:spcPts val="0"/>
              </a:spcBef>
              <a:spcAft>
                <a:spcPts val="0"/>
              </a:spcAft>
              <a:buSzPts val="8800"/>
              <a:buNone/>
              <a:defRPr sz="8800"/>
            </a:lvl5pPr>
            <a:lvl6pPr lvl="5" algn="ctr">
              <a:lnSpc>
                <a:spcPct val="100000"/>
              </a:lnSpc>
              <a:spcBef>
                <a:spcPts val="0"/>
              </a:spcBef>
              <a:spcAft>
                <a:spcPts val="0"/>
              </a:spcAft>
              <a:buSzPts val="8800"/>
              <a:buNone/>
              <a:defRPr sz="8800"/>
            </a:lvl6pPr>
            <a:lvl7pPr lvl="6" algn="ctr">
              <a:lnSpc>
                <a:spcPct val="100000"/>
              </a:lnSpc>
              <a:spcBef>
                <a:spcPts val="0"/>
              </a:spcBef>
              <a:spcAft>
                <a:spcPts val="0"/>
              </a:spcAft>
              <a:buSzPts val="8800"/>
              <a:buNone/>
              <a:defRPr sz="8800"/>
            </a:lvl7pPr>
            <a:lvl8pPr lvl="7" algn="ctr">
              <a:lnSpc>
                <a:spcPct val="100000"/>
              </a:lnSpc>
              <a:spcBef>
                <a:spcPts val="0"/>
              </a:spcBef>
              <a:spcAft>
                <a:spcPts val="0"/>
              </a:spcAft>
              <a:buSzPts val="8800"/>
              <a:buNone/>
              <a:defRPr sz="8800"/>
            </a:lvl8pPr>
            <a:lvl9pPr lvl="8" algn="ctr">
              <a:lnSpc>
                <a:spcPct val="100000"/>
              </a:lnSpc>
              <a:spcBef>
                <a:spcPts val="0"/>
              </a:spcBef>
              <a:spcAft>
                <a:spcPts val="0"/>
              </a:spcAft>
              <a:buSzPts val="8800"/>
              <a:buNone/>
              <a:defRPr sz="8800"/>
            </a:lvl9pPr>
          </a:lstStyle>
          <a:p/>
        </p:txBody>
      </p:sp>
      <p:sp>
        <p:nvSpPr>
          <p:cNvPr id="254" name="Google Shape;254;ga27ab05aa1_0_228"/>
          <p:cNvSpPr txBox="1"/>
          <p:nvPr>
            <p:ph idx="5" type="subTitle"/>
          </p:nvPr>
        </p:nvSpPr>
        <p:spPr>
          <a:xfrm>
            <a:off x="3112134" y="5921782"/>
            <a:ext cx="3856500" cy="5865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5" name="Shape 255"/>
        <p:cNvGrpSpPr/>
        <p:nvPr/>
      </p:nvGrpSpPr>
      <p:grpSpPr>
        <a:xfrm>
          <a:off x="0" y="0"/>
          <a:ext cx="0" cy="0"/>
          <a:chOff x="0" y="0"/>
          <a:chExt cx="0" cy="0"/>
        </a:xfrm>
      </p:grpSpPr>
      <p:sp>
        <p:nvSpPr>
          <p:cNvPr id="256" name="Google Shape;256;ga27ab05aa1_0_244"/>
          <p:cNvSpPr txBox="1"/>
          <p:nvPr>
            <p:ph type="title"/>
          </p:nvPr>
        </p:nvSpPr>
        <p:spPr>
          <a:xfrm>
            <a:off x="954291" y="5702715"/>
            <a:ext cx="5677500" cy="634200"/>
          </a:xfrm>
          <a:prstGeom prst="rect">
            <a:avLst/>
          </a:prstGeom>
          <a:noFill/>
          <a:ln>
            <a:noFill/>
          </a:ln>
        </p:spPr>
        <p:txBody>
          <a:bodyPr anchorCtr="0" anchor="ctr" bIns="111975" lIns="111975" spcFirstLastPara="1" rIns="111975" wrap="square" tIns="111975">
            <a:noAutofit/>
          </a:bodyPr>
          <a:lstStyle>
            <a:lvl1pPr lvl="0" algn="l">
              <a:lnSpc>
                <a:spcPct val="100000"/>
              </a:lnSpc>
              <a:spcBef>
                <a:spcPts val="0"/>
              </a:spcBef>
              <a:spcAft>
                <a:spcPts val="0"/>
              </a:spcAft>
              <a:buSzPts val="3600"/>
              <a:buNone/>
              <a:defRPr sz="29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grpSp>
        <p:nvGrpSpPr>
          <p:cNvPr id="257" name="Google Shape;257;ga27ab05aa1_0_244"/>
          <p:cNvGrpSpPr/>
          <p:nvPr/>
        </p:nvGrpSpPr>
        <p:grpSpPr>
          <a:xfrm>
            <a:off x="-3170116" y="-6972703"/>
            <a:ext cx="17144167" cy="19665165"/>
            <a:chOff x="-2875649" y="-4743981"/>
            <a:chExt cx="15551676" cy="13379483"/>
          </a:xfrm>
        </p:grpSpPr>
        <p:grpSp>
          <p:nvGrpSpPr>
            <p:cNvPr id="258" name="Google Shape;258;ga27ab05aa1_0_244"/>
            <p:cNvGrpSpPr/>
            <p:nvPr/>
          </p:nvGrpSpPr>
          <p:grpSpPr>
            <a:xfrm>
              <a:off x="5914476" y="1761269"/>
              <a:ext cx="6761551" cy="6874233"/>
              <a:chOff x="5663051" y="1538594"/>
              <a:chExt cx="6761551" cy="6874233"/>
            </a:xfrm>
          </p:grpSpPr>
          <p:sp>
            <p:nvSpPr>
              <p:cNvPr id="259" name="Google Shape;259;ga27ab05aa1_0_244"/>
              <p:cNvSpPr/>
              <p:nvPr/>
            </p:nvSpPr>
            <p:spPr>
              <a:xfrm rot="6914310">
                <a:off x="7064089" y="2220790"/>
                <a:ext cx="4512295" cy="4736929"/>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60" name="Google Shape;260;ga27ab05aa1_0_244"/>
              <p:cNvSpPr/>
              <p:nvPr/>
            </p:nvSpPr>
            <p:spPr>
              <a:xfrm flipH="1" rot="899953">
                <a:off x="6876393" y="2622569"/>
                <a:ext cx="3966060" cy="427604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61" name="Google Shape;261;ga27ab05aa1_0_244"/>
              <p:cNvSpPr/>
              <p:nvPr/>
            </p:nvSpPr>
            <p:spPr>
              <a:xfrm rot="-3600001">
                <a:off x="6726648" y="3221489"/>
                <a:ext cx="3867247" cy="468902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262" name="Google Shape;262;ga27ab05aa1_0_244"/>
            <p:cNvGrpSpPr/>
            <p:nvPr/>
          </p:nvGrpSpPr>
          <p:grpSpPr>
            <a:xfrm>
              <a:off x="-2875649" y="-4743981"/>
              <a:ext cx="6761551" cy="6874233"/>
              <a:chOff x="5663051" y="1538594"/>
              <a:chExt cx="6761551" cy="6874233"/>
            </a:xfrm>
          </p:grpSpPr>
          <p:sp>
            <p:nvSpPr>
              <p:cNvPr id="263" name="Google Shape;263;ga27ab05aa1_0_244"/>
              <p:cNvSpPr/>
              <p:nvPr/>
            </p:nvSpPr>
            <p:spPr>
              <a:xfrm rot="6914310">
                <a:off x="7064089" y="2220790"/>
                <a:ext cx="4512295" cy="4736929"/>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64" name="Google Shape;264;ga27ab05aa1_0_244"/>
              <p:cNvSpPr/>
              <p:nvPr/>
            </p:nvSpPr>
            <p:spPr>
              <a:xfrm flipH="1" rot="899953">
                <a:off x="6876393" y="2622569"/>
                <a:ext cx="3966060" cy="427604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65" name="Google Shape;265;ga27ab05aa1_0_244"/>
              <p:cNvSpPr/>
              <p:nvPr/>
            </p:nvSpPr>
            <p:spPr>
              <a:xfrm rot="-3600001">
                <a:off x="6726648" y="3221489"/>
                <a:ext cx="3867247" cy="468902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ong text">
  <p:cSld name="CUSTOM_3">
    <p:spTree>
      <p:nvGrpSpPr>
        <p:cNvPr id="27" name="Shape 27"/>
        <p:cNvGrpSpPr/>
        <p:nvPr/>
      </p:nvGrpSpPr>
      <p:grpSpPr>
        <a:xfrm>
          <a:off x="0" y="0"/>
          <a:ext cx="0" cy="0"/>
          <a:chOff x="0" y="0"/>
          <a:chExt cx="0" cy="0"/>
        </a:xfrm>
      </p:grpSpPr>
      <p:grpSp>
        <p:nvGrpSpPr>
          <p:cNvPr id="28" name="Google Shape;28;ga27ab05aa1_0_16"/>
          <p:cNvGrpSpPr/>
          <p:nvPr/>
        </p:nvGrpSpPr>
        <p:grpSpPr>
          <a:xfrm>
            <a:off x="-2353573" y="-3281366"/>
            <a:ext cx="14337448" cy="13440944"/>
            <a:chOff x="-2134954" y="-2232526"/>
            <a:chExt cx="13005667" cy="9144743"/>
          </a:xfrm>
        </p:grpSpPr>
        <p:sp>
          <p:nvSpPr>
            <p:cNvPr id="29" name="Google Shape;29;ga27ab05aa1_0_16"/>
            <p:cNvSpPr/>
            <p:nvPr/>
          </p:nvSpPr>
          <p:spPr>
            <a:xfrm rot="1514180">
              <a:off x="7764459" y="-1823388"/>
              <a:ext cx="2508827" cy="263372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0" name="Google Shape;30;ga27ab05aa1_0_16"/>
            <p:cNvSpPr/>
            <p:nvPr/>
          </p:nvSpPr>
          <p:spPr>
            <a:xfrm rot="1514383">
              <a:off x="-1786388" y="4539304"/>
              <a:ext cx="1913798" cy="2063379"/>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1" name="Google Shape;31;ga27ab05aa1_0_16"/>
            <p:cNvSpPr/>
            <p:nvPr/>
          </p:nvSpPr>
          <p:spPr>
            <a:xfrm rot="1514383">
              <a:off x="-1156102" y="4179892"/>
              <a:ext cx="1866179" cy="2262738"/>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2" name="Google Shape;32;ga27ab05aa1_0_16"/>
            <p:cNvSpPr/>
            <p:nvPr/>
          </p:nvSpPr>
          <p:spPr>
            <a:xfrm rot="1514383">
              <a:off x="-1432077" y="4117600"/>
              <a:ext cx="2157231" cy="22646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3" name="Google Shape;33;ga27ab05aa1_0_16"/>
            <p:cNvSpPr/>
            <p:nvPr/>
          </p:nvSpPr>
          <p:spPr>
            <a:xfrm rot="1430415">
              <a:off x="8011433" y="-1439033"/>
              <a:ext cx="2205009" cy="2377351"/>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4" name="Google Shape;34;ga27ab05aa1_0_16"/>
            <p:cNvSpPr/>
            <p:nvPr/>
          </p:nvSpPr>
          <p:spPr>
            <a:xfrm rot="1430415">
              <a:off x="8285431" y="-1252560"/>
              <a:ext cx="2150144" cy="2607045"/>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
        <p:nvSpPr>
          <p:cNvPr id="35" name="Google Shape;35;ga27ab05aa1_0_16"/>
          <p:cNvSpPr txBox="1"/>
          <p:nvPr>
            <p:ph idx="1" type="subTitle"/>
          </p:nvPr>
        </p:nvSpPr>
        <p:spPr>
          <a:xfrm>
            <a:off x="689736" y="1540362"/>
            <a:ext cx="8477700" cy="5186100"/>
          </a:xfrm>
          <a:prstGeom prst="rect">
            <a:avLst/>
          </a:prstGeom>
          <a:noFill/>
          <a:ln>
            <a:noFill/>
          </a:ln>
        </p:spPr>
        <p:txBody>
          <a:bodyPr anchorCtr="0" anchor="t" bIns="111975" lIns="111975" spcFirstLastPara="1" rIns="111975" wrap="square" tIns="111975">
            <a:noAutofit/>
          </a:bodyPr>
          <a:lstStyle>
            <a:lvl1pPr lvl="0" algn="l">
              <a:lnSpc>
                <a:spcPct val="100000"/>
              </a:lnSpc>
              <a:spcBef>
                <a:spcPts val="0"/>
              </a:spcBef>
              <a:spcAft>
                <a:spcPts val="0"/>
              </a:spcAft>
              <a:buClr>
                <a:srgbClr val="434343"/>
              </a:buClr>
              <a:buSzPts val="1500"/>
              <a:buFont typeface="Livvic"/>
              <a:buAutoNum type="arabicPeriod"/>
              <a:defRPr sz="1500"/>
            </a:lvl1pPr>
            <a:lvl2pPr lvl="1" algn="l">
              <a:lnSpc>
                <a:spcPct val="100000"/>
              </a:lnSpc>
              <a:spcBef>
                <a:spcPts val="0"/>
              </a:spcBef>
              <a:spcAft>
                <a:spcPts val="0"/>
              </a:spcAft>
              <a:buClr>
                <a:srgbClr val="434343"/>
              </a:buClr>
              <a:buSzPts val="1500"/>
              <a:buFont typeface="Roboto Condensed Light"/>
              <a:buAutoNum type="alphaLcPeriod"/>
              <a:defRPr/>
            </a:lvl2pPr>
            <a:lvl3pPr lvl="2" algn="l">
              <a:lnSpc>
                <a:spcPct val="100000"/>
              </a:lnSpc>
              <a:spcBef>
                <a:spcPts val="0"/>
              </a:spcBef>
              <a:spcAft>
                <a:spcPts val="0"/>
              </a:spcAft>
              <a:buClr>
                <a:srgbClr val="434343"/>
              </a:buClr>
              <a:buSzPts val="1500"/>
              <a:buFont typeface="Roboto Condensed Light"/>
              <a:buAutoNum type="romanLcPeriod"/>
              <a:defRPr/>
            </a:lvl3pPr>
            <a:lvl4pPr lvl="3" algn="l">
              <a:lnSpc>
                <a:spcPct val="100000"/>
              </a:lnSpc>
              <a:spcBef>
                <a:spcPts val="0"/>
              </a:spcBef>
              <a:spcAft>
                <a:spcPts val="0"/>
              </a:spcAft>
              <a:buClr>
                <a:srgbClr val="434343"/>
              </a:buClr>
              <a:buSzPts val="1500"/>
              <a:buFont typeface="Roboto Condensed Light"/>
              <a:buAutoNum type="arabicPeriod"/>
              <a:defRPr/>
            </a:lvl4pPr>
            <a:lvl5pPr lvl="4" algn="l">
              <a:lnSpc>
                <a:spcPct val="100000"/>
              </a:lnSpc>
              <a:spcBef>
                <a:spcPts val="0"/>
              </a:spcBef>
              <a:spcAft>
                <a:spcPts val="0"/>
              </a:spcAft>
              <a:buClr>
                <a:srgbClr val="434343"/>
              </a:buClr>
              <a:buSzPts val="1500"/>
              <a:buFont typeface="Roboto Condensed Light"/>
              <a:buAutoNum type="alphaLcPeriod"/>
              <a:defRPr/>
            </a:lvl5pPr>
            <a:lvl6pPr lvl="5" algn="l">
              <a:lnSpc>
                <a:spcPct val="100000"/>
              </a:lnSpc>
              <a:spcBef>
                <a:spcPts val="0"/>
              </a:spcBef>
              <a:spcAft>
                <a:spcPts val="0"/>
              </a:spcAft>
              <a:buClr>
                <a:srgbClr val="434343"/>
              </a:buClr>
              <a:buSzPts val="1500"/>
              <a:buFont typeface="Roboto Condensed Light"/>
              <a:buAutoNum type="romanLcPeriod"/>
              <a:defRPr/>
            </a:lvl6pPr>
            <a:lvl7pPr lvl="6" algn="l">
              <a:lnSpc>
                <a:spcPct val="100000"/>
              </a:lnSpc>
              <a:spcBef>
                <a:spcPts val="0"/>
              </a:spcBef>
              <a:spcAft>
                <a:spcPts val="0"/>
              </a:spcAft>
              <a:buClr>
                <a:srgbClr val="434343"/>
              </a:buClr>
              <a:buSzPts val="1500"/>
              <a:buFont typeface="Roboto Condensed Light"/>
              <a:buAutoNum type="arabicPeriod"/>
              <a:defRPr/>
            </a:lvl7pPr>
            <a:lvl8pPr lvl="7" algn="l">
              <a:lnSpc>
                <a:spcPct val="100000"/>
              </a:lnSpc>
              <a:spcBef>
                <a:spcPts val="0"/>
              </a:spcBef>
              <a:spcAft>
                <a:spcPts val="0"/>
              </a:spcAft>
              <a:buClr>
                <a:srgbClr val="434343"/>
              </a:buClr>
              <a:buSzPts val="1500"/>
              <a:buFont typeface="Roboto Condensed Light"/>
              <a:buAutoNum type="alphaLcPeriod"/>
              <a:defRPr/>
            </a:lvl8pPr>
            <a:lvl9pPr lvl="8" algn="l">
              <a:lnSpc>
                <a:spcPct val="100000"/>
              </a:lnSpc>
              <a:spcBef>
                <a:spcPts val="0"/>
              </a:spcBef>
              <a:spcAft>
                <a:spcPts val="0"/>
              </a:spcAft>
              <a:buClr>
                <a:srgbClr val="434343"/>
              </a:buClr>
              <a:buSzPts val="1500"/>
              <a:buFont typeface="Roboto Condensed Light"/>
              <a:buAutoNum type="romanLcPeriod"/>
              <a:defRPr/>
            </a:lvl9pPr>
          </a:lstStyle>
          <a:p/>
        </p:txBody>
      </p:sp>
      <p:sp>
        <p:nvSpPr>
          <p:cNvPr id="36" name="Google Shape;36;ga27ab05aa1_0_16"/>
          <p:cNvSpPr txBox="1"/>
          <p:nvPr>
            <p:ph type="title"/>
          </p:nvPr>
        </p:nvSpPr>
        <p:spPr>
          <a:xfrm>
            <a:off x="2201526" y="792932"/>
            <a:ext cx="5677500" cy="6342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4000"/>
              <a:buNone/>
              <a:defRPr sz="3400"/>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6" name="Shape 266"/>
        <p:cNvGrpSpPr/>
        <p:nvPr/>
      </p:nvGrpSpPr>
      <p:grpSpPr>
        <a:xfrm>
          <a:off x="0" y="0"/>
          <a:ext cx="0" cy="0"/>
          <a:chOff x="0" y="0"/>
          <a:chExt cx="0" cy="0"/>
        </a:xfrm>
      </p:grpSpPr>
      <p:grpSp>
        <p:nvGrpSpPr>
          <p:cNvPr id="267" name="Google Shape;267;ga27ab05aa1_0_255"/>
          <p:cNvGrpSpPr/>
          <p:nvPr/>
        </p:nvGrpSpPr>
        <p:grpSpPr>
          <a:xfrm>
            <a:off x="-2894856" y="-3044728"/>
            <a:ext cx="15193805" cy="13089278"/>
            <a:chOff x="-2625958" y="-2071525"/>
            <a:chExt cx="13782479" cy="8905482"/>
          </a:xfrm>
        </p:grpSpPr>
        <p:sp>
          <p:nvSpPr>
            <p:cNvPr id="268" name="Google Shape;268;ga27ab05aa1_0_255"/>
            <p:cNvSpPr/>
            <p:nvPr/>
          </p:nvSpPr>
          <p:spPr>
            <a:xfrm rot="1514233">
              <a:off x="7878011" y="-1639693"/>
              <a:ext cx="2647934" cy="2779755"/>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69" name="Google Shape;269;ga27ab05aa1_0_255"/>
            <p:cNvSpPr/>
            <p:nvPr/>
          </p:nvSpPr>
          <p:spPr>
            <a:xfrm rot="1514503">
              <a:off x="-2219652" y="4068093"/>
              <a:ext cx="2230706" cy="2405056"/>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70" name="Google Shape;270;ga27ab05aa1_0_255"/>
            <p:cNvSpPr/>
            <p:nvPr/>
          </p:nvSpPr>
          <p:spPr>
            <a:xfrm rot="1514503">
              <a:off x="-1485024" y="3649180"/>
              <a:ext cx="2175201" cy="2637427"/>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71" name="Google Shape;271;ga27ab05aa1_0_255"/>
            <p:cNvSpPr/>
            <p:nvPr/>
          </p:nvSpPr>
          <p:spPr>
            <a:xfrm rot="1514503">
              <a:off x="-1806691" y="3576585"/>
              <a:ext cx="2514449" cy="2639625"/>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72" name="Google Shape;272;ga27ab05aa1_0_255"/>
            <p:cNvSpPr/>
            <p:nvPr/>
          </p:nvSpPr>
          <p:spPr>
            <a:xfrm rot="1430232">
              <a:off x="8138809" y="-1234074"/>
              <a:ext cx="2327211" cy="250910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73" name="Google Shape;273;ga27ab05aa1_0_255"/>
            <p:cNvSpPr/>
            <p:nvPr/>
          </p:nvSpPr>
          <p:spPr>
            <a:xfrm rot="1430232">
              <a:off x="8428003" y="-1037258"/>
              <a:ext cx="2269306" cy="2751528"/>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
        <p:nvSpPr>
          <p:cNvPr id="274" name="Google Shape;274;ga27ab05aa1_0_255"/>
          <p:cNvSpPr txBox="1"/>
          <p:nvPr>
            <p:ph idx="1" type="subTitle"/>
          </p:nvPr>
        </p:nvSpPr>
        <p:spPr>
          <a:xfrm>
            <a:off x="1110037" y="2536978"/>
            <a:ext cx="3875100" cy="3366900"/>
          </a:xfrm>
          <a:prstGeom prst="rect">
            <a:avLst/>
          </a:prstGeom>
          <a:noFill/>
          <a:ln>
            <a:noFill/>
          </a:ln>
        </p:spPr>
        <p:txBody>
          <a:bodyPr anchorCtr="0" anchor="ctr" bIns="111975" lIns="111975" spcFirstLastPara="1" rIns="111975" wrap="square" tIns="111975">
            <a:noAutofit/>
          </a:bodyPr>
          <a:lstStyle>
            <a:lvl1pPr lvl="0" algn="l">
              <a:lnSpc>
                <a:spcPct val="100000"/>
              </a:lnSpc>
              <a:spcBef>
                <a:spcPts val="0"/>
              </a:spcBef>
              <a:spcAft>
                <a:spcPts val="0"/>
              </a:spcAft>
              <a:buClr>
                <a:schemeClr val="accent5"/>
              </a:buClr>
              <a:buSzPts val="1700"/>
              <a:buChar char="●"/>
              <a:defRPr/>
            </a:lvl1pPr>
            <a:lvl2pPr lvl="1" algn="l">
              <a:lnSpc>
                <a:spcPct val="100000"/>
              </a:lnSpc>
              <a:spcBef>
                <a:spcPts val="1200"/>
              </a:spcBef>
              <a:spcAft>
                <a:spcPts val="0"/>
              </a:spcAft>
              <a:buSzPts val="1700"/>
              <a:buChar char="○"/>
              <a:defRPr/>
            </a:lvl2pPr>
            <a:lvl3pPr lvl="2" algn="l">
              <a:lnSpc>
                <a:spcPct val="100000"/>
              </a:lnSpc>
              <a:spcBef>
                <a:spcPts val="0"/>
              </a:spcBef>
              <a:spcAft>
                <a:spcPts val="0"/>
              </a:spcAft>
              <a:buSzPts val="1700"/>
              <a:buChar char="■"/>
              <a:defRPr/>
            </a:lvl3pPr>
            <a:lvl4pPr lvl="3" algn="l">
              <a:lnSpc>
                <a:spcPct val="100000"/>
              </a:lnSpc>
              <a:spcBef>
                <a:spcPts val="0"/>
              </a:spcBef>
              <a:spcAft>
                <a:spcPts val="0"/>
              </a:spcAft>
              <a:buSzPts val="1700"/>
              <a:buChar char="●"/>
              <a:defRPr/>
            </a:lvl4pPr>
            <a:lvl5pPr lvl="4" algn="l">
              <a:lnSpc>
                <a:spcPct val="100000"/>
              </a:lnSpc>
              <a:spcBef>
                <a:spcPts val="0"/>
              </a:spcBef>
              <a:spcAft>
                <a:spcPts val="0"/>
              </a:spcAft>
              <a:buSzPts val="1700"/>
              <a:buChar char="○"/>
              <a:defRPr/>
            </a:lvl5pPr>
            <a:lvl6pPr lvl="5" algn="l">
              <a:lnSpc>
                <a:spcPct val="100000"/>
              </a:lnSpc>
              <a:spcBef>
                <a:spcPts val="0"/>
              </a:spcBef>
              <a:spcAft>
                <a:spcPts val="0"/>
              </a:spcAft>
              <a:buSzPts val="1700"/>
              <a:buChar char="■"/>
              <a:defRPr/>
            </a:lvl6pPr>
            <a:lvl7pPr lvl="6" algn="l">
              <a:lnSpc>
                <a:spcPct val="100000"/>
              </a:lnSpc>
              <a:spcBef>
                <a:spcPts val="0"/>
              </a:spcBef>
              <a:spcAft>
                <a:spcPts val="0"/>
              </a:spcAft>
              <a:buSzPts val="1700"/>
              <a:buChar char="●"/>
              <a:defRPr/>
            </a:lvl7pPr>
            <a:lvl8pPr lvl="7" algn="l">
              <a:lnSpc>
                <a:spcPct val="100000"/>
              </a:lnSpc>
              <a:spcBef>
                <a:spcPts val="0"/>
              </a:spcBef>
              <a:spcAft>
                <a:spcPts val="0"/>
              </a:spcAft>
              <a:buSzPts val="1700"/>
              <a:buChar char="○"/>
              <a:defRPr/>
            </a:lvl8pPr>
            <a:lvl9pPr lvl="8" algn="l">
              <a:lnSpc>
                <a:spcPct val="100000"/>
              </a:lnSpc>
              <a:spcBef>
                <a:spcPts val="0"/>
              </a:spcBef>
              <a:spcAft>
                <a:spcPts val="0"/>
              </a:spcAft>
              <a:buSzPts val="1700"/>
              <a:buChar char="■"/>
              <a:defRPr/>
            </a:lvl9pPr>
          </a:lstStyle>
          <a:p/>
        </p:txBody>
      </p:sp>
      <p:sp>
        <p:nvSpPr>
          <p:cNvPr id="275" name="Google Shape;275;ga27ab05aa1_0_255"/>
          <p:cNvSpPr txBox="1"/>
          <p:nvPr>
            <p:ph type="title"/>
          </p:nvPr>
        </p:nvSpPr>
        <p:spPr>
          <a:xfrm>
            <a:off x="2201526" y="792932"/>
            <a:ext cx="5677500" cy="6342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4000"/>
              <a:buNone/>
              <a:defRPr sz="3400"/>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7">
    <p:spTree>
      <p:nvGrpSpPr>
        <p:cNvPr id="276" name="Shape 276"/>
        <p:cNvGrpSpPr/>
        <p:nvPr/>
      </p:nvGrpSpPr>
      <p:grpSpPr>
        <a:xfrm>
          <a:off x="0" y="0"/>
          <a:ext cx="0" cy="0"/>
          <a:chOff x="0" y="0"/>
          <a:chExt cx="0" cy="0"/>
        </a:xfrm>
      </p:grpSpPr>
      <p:grpSp>
        <p:nvGrpSpPr>
          <p:cNvPr id="277" name="Google Shape;277;ga27ab05aa1_0_265"/>
          <p:cNvGrpSpPr/>
          <p:nvPr/>
        </p:nvGrpSpPr>
        <p:grpSpPr>
          <a:xfrm>
            <a:off x="-3992852" y="-1475111"/>
            <a:ext cx="16259148" cy="13986173"/>
            <a:chOff x="-3621963" y="-1003613"/>
            <a:chExt cx="14748864" cy="9515698"/>
          </a:xfrm>
        </p:grpSpPr>
        <p:sp>
          <p:nvSpPr>
            <p:cNvPr id="278" name="Google Shape;278;ga27ab05aa1_0_265"/>
            <p:cNvSpPr/>
            <p:nvPr/>
          </p:nvSpPr>
          <p:spPr>
            <a:xfrm>
              <a:off x="-2981249" y="4185615"/>
              <a:ext cx="3844172" cy="4035545"/>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79" name="Google Shape;279;ga27ab05aa1_0_265"/>
            <p:cNvSpPr/>
            <p:nvPr/>
          </p:nvSpPr>
          <p:spPr>
            <a:xfrm rot="5114100">
              <a:off x="8678084" y="-994810"/>
              <a:ext cx="2215747" cy="2388928"/>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80" name="Google Shape;280;ga27ab05aa1_0_265"/>
            <p:cNvSpPr/>
            <p:nvPr/>
          </p:nvSpPr>
          <p:spPr>
            <a:xfrm rot="5114100">
              <a:off x="8650417" y="-715298"/>
              <a:ext cx="2160615" cy="2619741"/>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81" name="Google Shape;281;ga27ab05aa1_0_265"/>
            <p:cNvSpPr/>
            <p:nvPr/>
          </p:nvSpPr>
          <p:spPr>
            <a:xfrm rot="5114100">
              <a:off x="8467940" y="-882708"/>
              <a:ext cx="2497588" cy="26219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82" name="Google Shape;282;ga27ab05aa1_0_265"/>
            <p:cNvSpPr/>
            <p:nvPr/>
          </p:nvSpPr>
          <p:spPr>
            <a:xfrm rot="1430265">
              <a:off x="-3029963" y="3507636"/>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83" name="Google Shape;283;ga27ab05aa1_0_265"/>
            <p:cNvSpPr/>
            <p:nvPr/>
          </p:nvSpPr>
          <p:spPr>
            <a:xfrm rot="1430265">
              <a:off x="-2686314" y="4021970"/>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
        <p:nvSpPr>
          <p:cNvPr id="284" name="Google Shape;284;ga27ab05aa1_0_265"/>
          <p:cNvSpPr txBox="1"/>
          <p:nvPr>
            <p:ph type="title"/>
          </p:nvPr>
        </p:nvSpPr>
        <p:spPr>
          <a:xfrm>
            <a:off x="2201526" y="792932"/>
            <a:ext cx="5677500" cy="6342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4000"/>
              <a:buNone/>
              <a:defRPr sz="3400"/>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p:txBody>
      </p:sp>
      <p:sp>
        <p:nvSpPr>
          <p:cNvPr id="285" name="Google Shape;285;ga27ab05aa1_0_265"/>
          <p:cNvSpPr txBox="1"/>
          <p:nvPr>
            <p:ph idx="1" type="subTitle"/>
          </p:nvPr>
        </p:nvSpPr>
        <p:spPr>
          <a:xfrm>
            <a:off x="2334590" y="2395404"/>
            <a:ext cx="2425500" cy="528300"/>
          </a:xfrm>
          <a:prstGeom prst="rect">
            <a:avLst/>
          </a:prstGeom>
          <a:noFill/>
          <a:ln>
            <a:noFill/>
          </a:ln>
        </p:spPr>
        <p:txBody>
          <a:bodyPr anchorCtr="0" anchor="b" bIns="111975" lIns="111975" spcFirstLastPara="1" rIns="111975" wrap="square" tIns="111975">
            <a:noAutofit/>
          </a:bodyPr>
          <a:lstStyle>
            <a:lvl1pPr lvl="0" algn="l">
              <a:lnSpc>
                <a:spcPct val="100000"/>
              </a:lnSpc>
              <a:spcBef>
                <a:spcPts val="0"/>
              </a:spcBef>
              <a:spcAft>
                <a:spcPts val="0"/>
              </a:spcAft>
              <a:buSzPts val="2600"/>
              <a:buNone/>
              <a:defRPr sz="2200">
                <a:solidFill>
                  <a:schemeClr val="accent5"/>
                </a:solidFill>
                <a:latin typeface="Abel"/>
                <a:ea typeface="Abel"/>
                <a:cs typeface="Abel"/>
                <a:sym typeface="Abel"/>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286" name="Google Shape;286;ga27ab05aa1_0_265"/>
          <p:cNvSpPr txBox="1"/>
          <p:nvPr>
            <p:ph idx="2" type="subTitle"/>
          </p:nvPr>
        </p:nvSpPr>
        <p:spPr>
          <a:xfrm>
            <a:off x="2334590" y="2679695"/>
            <a:ext cx="2425500" cy="1188000"/>
          </a:xfrm>
          <a:prstGeom prst="rect">
            <a:avLst/>
          </a:prstGeom>
          <a:noFill/>
          <a:ln>
            <a:noFill/>
          </a:ln>
        </p:spPr>
        <p:txBody>
          <a:bodyPr anchorCtr="0" anchor="t" bIns="111975" lIns="111975" spcFirstLastPara="1" rIns="111975" wrap="square" tIns="111975">
            <a:noAutofit/>
          </a:bodyPr>
          <a:lstStyle>
            <a:lvl1pPr lvl="0" algn="l">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287" name="Google Shape;287;ga27ab05aa1_0_265"/>
          <p:cNvSpPr txBox="1"/>
          <p:nvPr>
            <p:ph idx="3" type="subTitle"/>
          </p:nvPr>
        </p:nvSpPr>
        <p:spPr>
          <a:xfrm>
            <a:off x="2334590" y="4538558"/>
            <a:ext cx="2425500" cy="528300"/>
          </a:xfrm>
          <a:prstGeom prst="rect">
            <a:avLst/>
          </a:prstGeom>
          <a:noFill/>
          <a:ln>
            <a:noFill/>
          </a:ln>
        </p:spPr>
        <p:txBody>
          <a:bodyPr anchorCtr="0" anchor="b" bIns="111975" lIns="111975" spcFirstLastPara="1" rIns="111975" wrap="square" tIns="111975">
            <a:noAutofit/>
          </a:bodyPr>
          <a:lstStyle>
            <a:lvl1pPr lvl="0" algn="l">
              <a:lnSpc>
                <a:spcPct val="100000"/>
              </a:lnSpc>
              <a:spcBef>
                <a:spcPts val="0"/>
              </a:spcBef>
              <a:spcAft>
                <a:spcPts val="0"/>
              </a:spcAft>
              <a:buSzPts val="2600"/>
              <a:buNone/>
              <a:defRPr sz="2200">
                <a:solidFill>
                  <a:schemeClr val="accent5"/>
                </a:solidFill>
                <a:latin typeface="Abel"/>
                <a:ea typeface="Abel"/>
                <a:cs typeface="Abel"/>
                <a:sym typeface="Abel"/>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288" name="Google Shape;288;ga27ab05aa1_0_265"/>
          <p:cNvSpPr txBox="1"/>
          <p:nvPr>
            <p:ph idx="4" type="subTitle"/>
          </p:nvPr>
        </p:nvSpPr>
        <p:spPr>
          <a:xfrm>
            <a:off x="2334590" y="4822850"/>
            <a:ext cx="2425500" cy="1188000"/>
          </a:xfrm>
          <a:prstGeom prst="rect">
            <a:avLst/>
          </a:prstGeom>
          <a:noFill/>
          <a:ln>
            <a:noFill/>
          </a:ln>
        </p:spPr>
        <p:txBody>
          <a:bodyPr anchorCtr="0" anchor="t" bIns="111975" lIns="111975" spcFirstLastPara="1" rIns="111975" wrap="square" tIns="111975">
            <a:noAutofit/>
          </a:bodyPr>
          <a:lstStyle>
            <a:lvl1pPr lvl="0" algn="l">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289" name="Google Shape;289;ga27ab05aa1_0_265"/>
          <p:cNvSpPr txBox="1"/>
          <p:nvPr>
            <p:ph idx="5" type="subTitle"/>
          </p:nvPr>
        </p:nvSpPr>
        <p:spPr>
          <a:xfrm>
            <a:off x="5320247" y="2395404"/>
            <a:ext cx="2425500" cy="528300"/>
          </a:xfrm>
          <a:prstGeom prst="rect">
            <a:avLst/>
          </a:prstGeom>
          <a:noFill/>
          <a:ln>
            <a:noFill/>
          </a:ln>
        </p:spPr>
        <p:txBody>
          <a:bodyPr anchorCtr="0" anchor="b" bIns="111975" lIns="111975" spcFirstLastPara="1" rIns="111975" wrap="square" tIns="111975">
            <a:noAutofit/>
          </a:bodyPr>
          <a:lstStyle>
            <a:lvl1pPr lvl="0" algn="r">
              <a:lnSpc>
                <a:spcPct val="100000"/>
              </a:lnSpc>
              <a:spcBef>
                <a:spcPts val="0"/>
              </a:spcBef>
              <a:spcAft>
                <a:spcPts val="0"/>
              </a:spcAft>
              <a:buSzPts val="2600"/>
              <a:buNone/>
              <a:defRPr sz="2200">
                <a:solidFill>
                  <a:schemeClr val="accent5"/>
                </a:solidFill>
                <a:latin typeface="Abel"/>
                <a:ea typeface="Abel"/>
                <a:cs typeface="Abel"/>
                <a:sym typeface="Abel"/>
              </a:defRPr>
            </a:lvl1pPr>
            <a:lvl2pPr lvl="1" algn="r">
              <a:lnSpc>
                <a:spcPct val="100000"/>
              </a:lnSpc>
              <a:spcBef>
                <a:spcPts val="0"/>
              </a:spcBef>
              <a:spcAft>
                <a:spcPts val="0"/>
              </a:spcAft>
              <a:buSzPts val="2600"/>
              <a:buNone/>
              <a:defRPr sz="2600"/>
            </a:lvl2pPr>
            <a:lvl3pPr lvl="2" algn="r">
              <a:lnSpc>
                <a:spcPct val="100000"/>
              </a:lnSpc>
              <a:spcBef>
                <a:spcPts val="0"/>
              </a:spcBef>
              <a:spcAft>
                <a:spcPts val="0"/>
              </a:spcAft>
              <a:buSzPts val="2600"/>
              <a:buNone/>
              <a:defRPr sz="2600"/>
            </a:lvl3pPr>
            <a:lvl4pPr lvl="3" algn="r">
              <a:lnSpc>
                <a:spcPct val="100000"/>
              </a:lnSpc>
              <a:spcBef>
                <a:spcPts val="0"/>
              </a:spcBef>
              <a:spcAft>
                <a:spcPts val="0"/>
              </a:spcAft>
              <a:buSzPts val="2600"/>
              <a:buNone/>
              <a:defRPr sz="2600"/>
            </a:lvl4pPr>
            <a:lvl5pPr lvl="4" algn="r">
              <a:lnSpc>
                <a:spcPct val="100000"/>
              </a:lnSpc>
              <a:spcBef>
                <a:spcPts val="0"/>
              </a:spcBef>
              <a:spcAft>
                <a:spcPts val="0"/>
              </a:spcAft>
              <a:buSzPts val="2600"/>
              <a:buNone/>
              <a:defRPr sz="2600"/>
            </a:lvl5pPr>
            <a:lvl6pPr lvl="5" algn="r">
              <a:lnSpc>
                <a:spcPct val="100000"/>
              </a:lnSpc>
              <a:spcBef>
                <a:spcPts val="0"/>
              </a:spcBef>
              <a:spcAft>
                <a:spcPts val="0"/>
              </a:spcAft>
              <a:buSzPts val="2600"/>
              <a:buNone/>
              <a:defRPr sz="2600"/>
            </a:lvl6pPr>
            <a:lvl7pPr lvl="6" algn="r">
              <a:lnSpc>
                <a:spcPct val="100000"/>
              </a:lnSpc>
              <a:spcBef>
                <a:spcPts val="0"/>
              </a:spcBef>
              <a:spcAft>
                <a:spcPts val="0"/>
              </a:spcAft>
              <a:buSzPts val="2600"/>
              <a:buNone/>
              <a:defRPr sz="2600"/>
            </a:lvl7pPr>
            <a:lvl8pPr lvl="7" algn="r">
              <a:lnSpc>
                <a:spcPct val="100000"/>
              </a:lnSpc>
              <a:spcBef>
                <a:spcPts val="0"/>
              </a:spcBef>
              <a:spcAft>
                <a:spcPts val="0"/>
              </a:spcAft>
              <a:buSzPts val="2600"/>
              <a:buNone/>
              <a:defRPr sz="2600"/>
            </a:lvl8pPr>
            <a:lvl9pPr lvl="8" algn="r">
              <a:lnSpc>
                <a:spcPct val="100000"/>
              </a:lnSpc>
              <a:spcBef>
                <a:spcPts val="0"/>
              </a:spcBef>
              <a:spcAft>
                <a:spcPts val="0"/>
              </a:spcAft>
              <a:buSzPts val="2600"/>
              <a:buNone/>
              <a:defRPr sz="2600"/>
            </a:lvl9pPr>
          </a:lstStyle>
          <a:p/>
        </p:txBody>
      </p:sp>
      <p:sp>
        <p:nvSpPr>
          <p:cNvPr id="290" name="Google Shape;290;ga27ab05aa1_0_265"/>
          <p:cNvSpPr txBox="1"/>
          <p:nvPr>
            <p:ph idx="6" type="subTitle"/>
          </p:nvPr>
        </p:nvSpPr>
        <p:spPr>
          <a:xfrm>
            <a:off x="5320247" y="2679695"/>
            <a:ext cx="2425500" cy="1188000"/>
          </a:xfrm>
          <a:prstGeom prst="rect">
            <a:avLst/>
          </a:prstGeom>
          <a:noFill/>
          <a:ln>
            <a:noFill/>
          </a:ln>
        </p:spPr>
        <p:txBody>
          <a:bodyPr anchorCtr="0" anchor="t" bIns="111975" lIns="111975" spcFirstLastPara="1" rIns="111975" wrap="square" tIns="111975">
            <a:noAutofit/>
          </a:bodyPr>
          <a:lstStyle>
            <a:lvl1pPr lvl="0" algn="r">
              <a:lnSpc>
                <a:spcPct val="100000"/>
              </a:lnSpc>
              <a:spcBef>
                <a:spcPts val="0"/>
              </a:spcBef>
              <a:spcAft>
                <a:spcPts val="0"/>
              </a:spcAft>
              <a:buSzPts val="2600"/>
              <a:buNone/>
              <a:defRPr/>
            </a:lvl1pPr>
            <a:lvl2pPr lvl="1" algn="r">
              <a:lnSpc>
                <a:spcPct val="100000"/>
              </a:lnSpc>
              <a:spcBef>
                <a:spcPts val="0"/>
              </a:spcBef>
              <a:spcAft>
                <a:spcPts val="0"/>
              </a:spcAft>
              <a:buSzPts val="2600"/>
              <a:buNone/>
              <a:defRPr sz="2600"/>
            </a:lvl2pPr>
            <a:lvl3pPr lvl="2" algn="r">
              <a:lnSpc>
                <a:spcPct val="100000"/>
              </a:lnSpc>
              <a:spcBef>
                <a:spcPts val="0"/>
              </a:spcBef>
              <a:spcAft>
                <a:spcPts val="0"/>
              </a:spcAft>
              <a:buSzPts val="2600"/>
              <a:buNone/>
              <a:defRPr sz="2600"/>
            </a:lvl3pPr>
            <a:lvl4pPr lvl="3" algn="r">
              <a:lnSpc>
                <a:spcPct val="100000"/>
              </a:lnSpc>
              <a:spcBef>
                <a:spcPts val="0"/>
              </a:spcBef>
              <a:spcAft>
                <a:spcPts val="0"/>
              </a:spcAft>
              <a:buSzPts val="2600"/>
              <a:buNone/>
              <a:defRPr sz="2600"/>
            </a:lvl4pPr>
            <a:lvl5pPr lvl="4" algn="r">
              <a:lnSpc>
                <a:spcPct val="100000"/>
              </a:lnSpc>
              <a:spcBef>
                <a:spcPts val="0"/>
              </a:spcBef>
              <a:spcAft>
                <a:spcPts val="0"/>
              </a:spcAft>
              <a:buSzPts val="2600"/>
              <a:buNone/>
              <a:defRPr sz="2600"/>
            </a:lvl5pPr>
            <a:lvl6pPr lvl="5" algn="r">
              <a:lnSpc>
                <a:spcPct val="100000"/>
              </a:lnSpc>
              <a:spcBef>
                <a:spcPts val="0"/>
              </a:spcBef>
              <a:spcAft>
                <a:spcPts val="0"/>
              </a:spcAft>
              <a:buSzPts val="2600"/>
              <a:buNone/>
              <a:defRPr sz="2600"/>
            </a:lvl6pPr>
            <a:lvl7pPr lvl="6" algn="r">
              <a:lnSpc>
                <a:spcPct val="100000"/>
              </a:lnSpc>
              <a:spcBef>
                <a:spcPts val="0"/>
              </a:spcBef>
              <a:spcAft>
                <a:spcPts val="0"/>
              </a:spcAft>
              <a:buSzPts val="2600"/>
              <a:buNone/>
              <a:defRPr sz="2600"/>
            </a:lvl7pPr>
            <a:lvl8pPr lvl="7" algn="r">
              <a:lnSpc>
                <a:spcPct val="100000"/>
              </a:lnSpc>
              <a:spcBef>
                <a:spcPts val="0"/>
              </a:spcBef>
              <a:spcAft>
                <a:spcPts val="0"/>
              </a:spcAft>
              <a:buSzPts val="2600"/>
              <a:buNone/>
              <a:defRPr sz="2600"/>
            </a:lvl8pPr>
            <a:lvl9pPr lvl="8" algn="r">
              <a:lnSpc>
                <a:spcPct val="100000"/>
              </a:lnSpc>
              <a:spcBef>
                <a:spcPts val="0"/>
              </a:spcBef>
              <a:spcAft>
                <a:spcPts val="0"/>
              </a:spcAft>
              <a:buSzPts val="2600"/>
              <a:buNone/>
              <a:defRPr sz="2600"/>
            </a:lvl9pPr>
          </a:lstStyle>
          <a:p/>
        </p:txBody>
      </p:sp>
      <p:sp>
        <p:nvSpPr>
          <p:cNvPr id="291" name="Google Shape;291;ga27ab05aa1_0_265"/>
          <p:cNvSpPr txBox="1"/>
          <p:nvPr>
            <p:ph idx="7" type="subTitle"/>
          </p:nvPr>
        </p:nvSpPr>
        <p:spPr>
          <a:xfrm>
            <a:off x="5320247" y="4538558"/>
            <a:ext cx="2425500" cy="528300"/>
          </a:xfrm>
          <a:prstGeom prst="rect">
            <a:avLst/>
          </a:prstGeom>
          <a:noFill/>
          <a:ln>
            <a:noFill/>
          </a:ln>
        </p:spPr>
        <p:txBody>
          <a:bodyPr anchorCtr="0" anchor="b" bIns="111975" lIns="111975" spcFirstLastPara="1" rIns="111975" wrap="square" tIns="111975">
            <a:noAutofit/>
          </a:bodyPr>
          <a:lstStyle>
            <a:lvl1pPr lvl="0" algn="r">
              <a:lnSpc>
                <a:spcPct val="100000"/>
              </a:lnSpc>
              <a:spcBef>
                <a:spcPts val="0"/>
              </a:spcBef>
              <a:spcAft>
                <a:spcPts val="0"/>
              </a:spcAft>
              <a:buSzPts val="2600"/>
              <a:buNone/>
              <a:defRPr sz="2200">
                <a:solidFill>
                  <a:schemeClr val="accent5"/>
                </a:solidFill>
                <a:latin typeface="Abel"/>
                <a:ea typeface="Abel"/>
                <a:cs typeface="Abel"/>
                <a:sym typeface="Abel"/>
              </a:defRPr>
            </a:lvl1pPr>
            <a:lvl2pPr lvl="1" algn="r">
              <a:lnSpc>
                <a:spcPct val="100000"/>
              </a:lnSpc>
              <a:spcBef>
                <a:spcPts val="0"/>
              </a:spcBef>
              <a:spcAft>
                <a:spcPts val="0"/>
              </a:spcAft>
              <a:buSzPts val="2600"/>
              <a:buNone/>
              <a:defRPr sz="2600"/>
            </a:lvl2pPr>
            <a:lvl3pPr lvl="2" algn="r">
              <a:lnSpc>
                <a:spcPct val="100000"/>
              </a:lnSpc>
              <a:spcBef>
                <a:spcPts val="0"/>
              </a:spcBef>
              <a:spcAft>
                <a:spcPts val="0"/>
              </a:spcAft>
              <a:buSzPts val="2600"/>
              <a:buNone/>
              <a:defRPr sz="2600"/>
            </a:lvl3pPr>
            <a:lvl4pPr lvl="3" algn="r">
              <a:lnSpc>
                <a:spcPct val="100000"/>
              </a:lnSpc>
              <a:spcBef>
                <a:spcPts val="0"/>
              </a:spcBef>
              <a:spcAft>
                <a:spcPts val="0"/>
              </a:spcAft>
              <a:buSzPts val="2600"/>
              <a:buNone/>
              <a:defRPr sz="2600"/>
            </a:lvl4pPr>
            <a:lvl5pPr lvl="4" algn="r">
              <a:lnSpc>
                <a:spcPct val="100000"/>
              </a:lnSpc>
              <a:spcBef>
                <a:spcPts val="0"/>
              </a:spcBef>
              <a:spcAft>
                <a:spcPts val="0"/>
              </a:spcAft>
              <a:buSzPts val="2600"/>
              <a:buNone/>
              <a:defRPr sz="2600"/>
            </a:lvl5pPr>
            <a:lvl6pPr lvl="5" algn="r">
              <a:lnSpc>
                <a:spcPct val="100000"/>
              </a:lnSpc>
              <a:spcBef>
                <a:spcPts val="0"/>
              </a:spcBef>
              <a:spcAft>
                <a:spcPts val="0"/>
              </a:spcAft>
              <a:buSzPts val="2600"/>
              <a:buNone/>
              <a:defRPr sz="2600"/>
            </a:lvl6pPr>
            <a:lvl7pPr lvl="6" algn="r">
              <a:lnSpc>
                <a:spcPct val="100000"/>
              </a:lnSpc>
              <a:spcBef>
                <a:spcPts val="0"/>
              </a:spcBef>
              <a:spcAft>
                <a:spcPts val="0"/>
              </a:spcAft>
              <a:buSzPts val="2600"/>
              <a:buNone/>
              <a:defRPr sz="2600"/>
            </a:lvl7pPr>
            <a:lvl8pPr lvl="7" algn="r">
              <a:lnSpc>
                <a:spcPct val="100000"/>
              </a:lnSpc>
              <a:spcBef>
                <a:spcPts val="0"/>
              </a:spcBef>
              <a:spcAft>
                <a:spcPts val="0"/>
              </a:spcAft>
              <a:buSzPts val="2600"/>
              <a:buNone/>
              <a:defRPr sz="2600"/>
            </a:lvl8pPr>
            <a:lvl9pPr lvl="8" algn="r">
              <a:lnSpc>
                <a:spcPct val="100000"/>
              </a:lnSpc>
              <a:spcBef>
                <a:spcPts val="0"/>
              </a:spcBef>
              <a:spcAft>
                <a:spcPts val="0"/>
              </a:spcAft>
              <a:buSzPts val="2600"/>
              <a:buNone/>
              <a:defRPr sz="2600"/>
            </a:lvl9pPr>
          </a:lstStyle>
          <a:p/>
        </p:txBody>
      </p:sp>
      <p:sp>
        <p:nvSpPr>
          <p:cNvPr id="292" name="Google Shape;292;ga27ab05aa1_0_265"/>
          <p:cNvSpPr txBox="1"/>
          <p:nvPr>
            <p:ph idx="8" type="subTitle"/>
          </p:nvPr>
        </p:nvSpPr>
        <p:spPr>
          <a:xfrm>
            <a:off x="5320247" y="4822850"/>
            <a:ext cx="2425500" cy="1188000"/>
          </a:xfrm>
          <a:prstGeom prst="rect">
            <a:avLst/>
          </a:prstGeom>
          <a:noFill/>
          <a:ln>
            <a:noFill/>
          </a:ln>
        </p:spPr>
        <p:txBody>
          <a:bodyPr anchorCtr="0" anchor="t" bIns="111975" lIns="111975" spcFirstLastPara="1" rIns="111975" wrap="square" tIns="111975">
            <a:noAutofit/>
          </a:bodyPr>
          <a:lstStyle>
            <a:lvl1pPr lvl="0" algn="r">
              <a:lnSpc>
                <a:spcPct val="100000"/>
              </a:lnSpc>
              <a:spcBef>
                <a:spcPts val="0"/>
              </a:spcBef>
              <a:spcAft>
                <a:spcPts val="0"/>
              </a:spcAft>
              <a:buSzPts val="2600"/>
              <a:buNone/>
              <a:defRPr/>
            </a:lvl1pPr>
            <a:lvl2pPr lvl="1" algn="r">
              <a:lnSpc>
                <a:spcPct val="100000"/>
              </a:lnSpc>
              <a:spcBef>
                <a:spcPts val="0"/>
              </a:spcBef>
              <a:spcAft>
                <a:spcPts val="0"/>
              </a:spcAft>
              <a:buSzPts val="2600"/>
              <a:buNone/>
              <a:defRPr sz="2600"/>
            </a:lvl2pPr>
            <a:lvl3pPr lvl="2" algn="r">
              <a:lnSpc>
                <a:spcPct val="100000"/>
              </a:lnSpc>
              <a:spcBef>
                <a:spcPts val="0"/>
              </a:spcBef>
              <a:spcAft>
                <a:spcPts val="0"/>
              </a:spcAft>
              <a:buSzPts val="2600"/>
              <a:buNone/>
              <a:defRPr sz="2600"/>
            </a:lvl3pPr>
            <a:lvl4pPr lvl="3" algn="r">
              <a:lnSpc>
                <a:spcPct val="100000"/>
              </a:lnSpc>
              <a:spcBef>
                <a:spcPts val="0"/>
              </a:spcBef>
              <a:spcAft>
                <a:spcPts val="0"/>
              </a:spcAft>
              <a:buSzPts val="2600"/>
              <a:buNone/>
              <a:defRPr sz="2600"/>
            </a:lvl4pPr>
            <a:lvl5pPr lvl="4" algn="r">
              <a:lnSpc>
                <a:spcPct val="100000"/>
              </a:lnSpc>
              <a:spcBef>
                <a:spcPts val="0"/>
              </a:spcBef>
              <a:spcAft>
                <a:spcPts val="0"/>
              </a:spcAft>
              <a:buSzPts val="2600"/>
              <a:buNone/>
              <a:defRPr sz="2600"/>
            </a:lvl5pPr>
            <a:lvl6pPr lvl="5" algn="r">
              <a:lnSpc>
                <a:spcPct val="100000"/>
              </a:lnSpc>
              <a:spcBef>
                <a:spcPts val="0"/>
              </a:spcBef>
              <a:spcAft>
                <a:spcPts val="0"/>
              </a:spcAft>
              <a:buSzPts val="2600"/>
              <a:buNone/>
              <a:defRPr sz="2600"/>
            </a:lvl6pPr>
            <a:lvl7pPr lvl="6" algn="r">
              <a:lnSpc>
                <a:spcPct val="100000"/>
              </a:lnSpc>
              <a:spcBef>
                <a:spcPts val="0"/>
              </a:spcBef>
              <a:spcAft>
                <a:spcPts val="0"/>
              </a:spcAft>
              <a:buSzPts val="2600"/>
              <a:buNone/>
              <a:defRPr sz="2600"/>
            </a:lvl7pPr>
            <a:lvl8pPr lvl="7" algn="r">
              <a:lnSpc>
                <a:spcPct val="100000"/>
              </a:lnSpc>
              <a:spcBef>
                <a:spcPts val="0"/>
              </a:spcBef>
              <a:spcAft>
                <a:spcPts val="0"/>
              </a:spcAft>
              <a:buSzPts val="2600"/>
              <a:buNone/>
              <a:defRPr sz="2600"/>
            </a:lvl8pPr>
            <a:lvl9pPr lvl="8" algn="r">
              <a:lnSpc>
                <a:spcPct val="100000"/>
              </a:lnSpc>
              <a:spcBef>
                <a:spcPts val="0"/>
              </a:spcBef>
              <a:spcAft>
                <a:spcPts val="0"/>
              </a:spcAft>
              <a:buSzPts val="2600"/>
              <a:buNone/>
              <a:defRPr sz="2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293" name="Shape 293"/>
        <p:cNvGrpSpPr/>
        <p:nvPr/>
      </p:nvGrpSpPr>
      <p:grpSpPr>
        <a:xfrm>
          <a:off x="0" y="0"/>
          <a:ext cx="0" cy="0"/>
          <a:chOff x="0" y="0"/>
          <a:chExt cx="0" cy="0"/>
        </a:xfrm>
      </p:grpSpPr>
      <p:grpSp>
        <p:nvGrpSpPr>
          <p:cNvPr id="294" name="Google Shape;294;ga27ab05aa1_0_282"/>
          <p:cNvGrpSpPr/>
          <p:nvPr/>
        </p:nvGrpSpPr>
        <p:grpSpPr>
          <a:xfrm>
            <a:off x="-3193607" y="-3858154"/>
            <a:ext cx="14841517" cy="14879335"/>
            <a:chOff x="-2896959" y="-2624952"/>
            <a:chExt cx="13462914" cy="10123374"/>
          </a:xfrm>
        </p:grpSpPr>
        <p:grpSp>
          <p:nvGrpSpPr>
            <p:cNvPr id="295" name="Google Shape;295;ga27ab05aa1_0_282"/>
            <p:cNvGrpSpPr/>
            <p:nvPr/>
          </p:nvGrpSpPr>
          <p:grpSpPr>
            <a:xfrm>
              <a:off x="-2896959" y="-2624952"/>
              <a:ext cx="13462914" cy="10123374"/>
              <a:chOff x="-2896959" y="-2624952"/>
              <a:chExt cx="13462914" cy="10123374"/>
            </a:xfrm>
          </p:grpSpPr>
          <p:sp>
            <p:nvSpPr>
              <p:cNvPr id="296" name="Google Shape;296;ga27ab05aa1_0_282"/>
              <p:cNvSpPr/>
              <p:nvPr/>
            </p:nvSpPr>
            <p:spPr>
              <a:xfrm flipH="1" rot="9285662">
                <a:off x="5806125" y="2835956"/>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97" name="Google Shape;297;ga27ab05aa1_0_282"/>
              <p:cNvSpPr/>
              <p:nvPr/>
            </p:nvSpPr>
            <p:spPr>
              <a:xfrm flipH="1" rot="9285662">
                <a:off x="-2275832" y="-2073377"/>
                <a:ext cx="3410358" cy="3676910"/>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98" name="Google Shape;298;ga27ab05aa1_0_282"/>
              <p:cNvSpPr/>
              <p:nvPr/>
            </p:nvSpPr>
            <p:spPr>
              <a:xfrm flipH="1" rot="9285662">
                <a:off x="-1152704" y="-1788187"/>
                <a:ext cx="3325502" cy="4032164"/>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99" name="Google Shape;299;ga27ab05aa1_0_282"/>
              <p:cNvSpPr/>
              <p:nvPr/>
            </p:nvSpPr>
            <p:spPr>
              <a:xfrm flipH="1" rot="9285662">
                <a:off x="-1644474" y="-1680548"/>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00" name="Google Shape;300;ga27ab05aa1_0_282"/>
              <p:cNvSpPr/>
              <p:nvPr/>
            </p:nvSpPr>
            <p:spPr>
              <a:xfrm flipH="1" rot="9369735">
                <a:off x="6184762" y="2639811"/>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01" name="Google Shape;301;ga27ab05aa1_0_282"/>
              <p:cNvSpPr/>
              <p:nvPr/>
            </p:nvSpPr>
            <p:spPr>
              <a:xfrm flipH="1" rot="9369735">
                <a:off x="6604610" y="2002120"/>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302" name="Google Shape;302;ga27ab05aa1_0_282"/>
            <p:cNvGrpSpPr/>
            <p:nvPr/>
          </p:nvGrpSpPr>
          <p:grpSpPr>
            <a:xfrm rot="5400000">
              <a:off x="1874510" y="-229219"/>
              <a:ext cx="5394990" cy="4302858"/>
              <a:chOff x="404669" y="406050"/>
              <a:chExt cx="8334605" cy="4331446"/>
            </a:xfrm>
          </p:grpSpPr>
          <p:sp>
            <p:nvSpPr>
              <p:cNvPr id="303" name="Google Shape;303;ga27ab05aa1_0_282"/>
              <p:cNvSpPr/>
              <p:nvPr/>
            </p:nvSpPr>
            <p:spPr>
              <a:xfrm>
                <a:off x="433534" y="430095"/>
                <a:ext cx="8270100" cy="4307400"/>
              </a:xfrm>
              <a:prstGeom prst="rect">
                <a:avLst/>
              </a:prstGeom>
              <a:solidFill>
                <a:schemeClr val="accent1"/>
              </a:soli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04" name="Google Shape;304;ga27ab05aa1_0_282"/>
              <p:cNvSpPr/>
              <p:nvPr/>
            </p:nvSpPr>
            <p:spPr>
              <a:xfrm rot="5400000">
                <a:off x="2406310" y="-1595591"/>
                <a:ext cx="4331324" cy="8334605"/>
              </a:xfrm>
              <a:custGeom>
                <a:rect b="b" l="l" r="r" t="t"/>
                <a:pathLst>
                  <a:path extrusionOk="0" h="71534" w="47852">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sp>
        <p:nvSpPr>
          <p:cNvPr id="305" name="Google Shape;305;ga27ab05aa1_0_282"/>
          <p:cNvSpPr txBox="1"/>
          <p:nvPr>
            <p:ph idx="1" type="subTitle"/>
          </p:nvPr>
        </p:nvSpPr>
        <p:spPr>
          <a:xfrm>
            <a:off x="3112066" y="2136392"/>
            <a:ext cx="3856500" cy="5865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2600"/>
              <a:buNone/>
              <a:defRPr sz="2200">
                <a:solidFill>
                  <a:schemeClr val="accent5"/>
                </a:solidFill>
                <a:latin typeface="Abel"/>
                <a:ea typeface="Abel"/>
                <a:cs typeface="Abel"/>
                <a:sym typeface="Abel"/>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306" name="Google Shape;306;ga27ab05aa1_0_282"/>
          <p:cNvSpPr txBox="1"/>
          <p:nvPr>
            <p:ph idx="2" type="subTitle"/>
          </p:nvPr>
        </p:nvSpPr>
        <p:spPr>
          <a:xfrm>
            <a:off x="3112066" y="2863011"/>
            <a:ext cx="3856500" cy="11229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307" name="Google Shape;307;ga27ab05aa1_0_282"/>
          <p:cNvSpPr txBox="1"/>
          <p:nvPr/>
        </p:nvSpPr>
        <p:spPr>
          <a:xfrm>
            <a:off x="3071041" y="5077446"/>
            <a:ext cx="3938700" cy="1287900"/>
          </a:xfrm>
          <a:prstGeom prst="rect">
            <a:avLst/>
          </a:prstGeom>
          <a:noFill/>
          <a:ln>
            <a:noFill/>
          </a:ln>
        </p:spPr>
        <p:txBody>
          <a:bodyPr anchorCtr="0" anchor="t" bIns="111975" lIns="111975" spcFirstLastPara="1" rIns="111975" wrap="square" tIns="11197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accent3"/>
                </a:solidFill>
                <a:latin typeface="Montserrat"/>
                <a:ea typeface="Montserrat"/>
                <a:cs typeface="Montserrat"/>
                <a:sym typeface="Montserrat"/>
              </a:rPr>
              <a:t>CREDITS: This presentation template was created by </a:t>
            </a:r>
            <a:r>
              <a:rPr b="0" i="0" lang="en-US" sz="1500" u="none" cap="none" strike="noStrike">
                <a:solidFill>
                  <a:schemeClr val="hlink"/>
                </a:solidFill>
                <a:uFill>
                  <a:noFill/>
                </a:uFill>
                <a:latin typeface="Montserrat"/>
                <a:ea typeface="Montserrat"/>
                <a:cs typeface="Montserrat"/>
                <a:sym typeface="Montserrat"/>
                <a:hlinkClick r:id="rId2"/>
              </a:rPr>
              <a:t>Slidesgo</a:t>
            </a:r>
            <a:r>
              <a:rPr b="0" i="0" lang="en-US" sz="1500" u="none" cap="none" strike="noStrike">
                <a:solidFill>
                  <a:schemeClr val="accent3"/>
                </a:solidFill>
                <a:latin typeface="Montserrat"/>
                <a:ea typeface="Montserrat"/>
                <a:cs typeface="Montserrat"/>
                <a:sym typeface="Montserrat"/>
              </a:rPr>
              <a:t>, including icons by </a:t>
            </a:r>
            <a:r>
              <a:rPr b="0" i="0" lang="en-US" sz="1500" u="none" cap="none" strike="noStrike">
                <a:solidFill>
                  <a:schemeClr val="hlink"/>
                </a:solidFill>
                <a:uFill>
                  <a:noFill/>
                </a:uFill>
                <a:latin typeface="Montserrat"/>
                <a:ea typeface="Montserrat"/>
                <a:cs typeface="Montserrat"/>
                <a:sym typeface="Montserrat"/>
                <a:hlinkClick r:id="rId3"/>
              </a:rPr>
              <a:t>Flaticon</a:t>
            </a:r>
            <a:r>
              <a:rPr b="0" i="0" lang="en-US" sz="1500" u="none" cap="none" strike="noStrike">
                <a:solidFill>
                  <a:schemeClr val="accent3"/>
                </a:solidFill>
                <a:latin typeface="Montserrat"/>
                <a:ea typeface="Montserrat"/>
                <a:cs typeface="Montserrat"/>
                <a:sym typeface="Montserrat"/>
              </a:rPr>
              <a:t>, infographics &amp; images by </a:t>
            </a:r>
            <a:r>
              <a:rPr b="0" i="0" lang="en-US" sz="1500" u="none" cap="none" strike="noStrike">
                <a:solidFill>
                  <a:schemeClr val="hlink"/>
                </a:solidFill>
                <a:uFill>
                  <a:noFill/>
                </a:uFill>
                <a:latin typeface="Montserrat"/>
                <a:ea typeface="Montserrat"/>
                <a:cs typeface="Montserrat"/>
                <a:sym typeface="Montserrat"/>
                <a:hlinkClick r:id="rId4"/>
              </a:rPr>
              <a:t>Freepik</a:t>
            </a:r>
            <a:r>
              <a:rPr b="0" i="0" lang="en-US" sz="1500" u="none" cap="none" strike="noStrike">
                <a:solidFill>
                  <a:schemeClr val="accent3"/>
                </a:solidFill>
                <a:latin typeface="Montserrat"/>
                <a:ea typeface="Montserrat"/>
                <a:cs typeface="Montserrat"/>
                <a:sym typeface="Montserrat"/>
              </a:rPr>
              <a:t>.</a:t>
            </a:r>
            <a:endParaRPr b="0" i="0" sz="1500" u="none" cap="none" strike="noStrike">
              <a:solidFill>
                <a:schemeClr val="accent3"/>
              </a:solidFill>
              <a:latin typeface="Montserrat"/>
              <a:ea typeface="Montserrat"/>
              <a:cs typeface="Montserrat"/>
              <a:sym typeface="Montserrat"/>
            </a:endParaRPr>
          </a:p>
          <a:p>
            <a:pPr indent="0" lvl="0" marL="0" marR="0" rtl="0" algn="ctr">
              <a:lnSpc>
                <a:spcPct val="100000"/>
              </a:lnSpc>
              <a:spcBef>
                <a:spcPts val="0"/>
              </a:spcBef>
              <a:spcAft>
                <a:spcPts val="0"/>
              </a:spcAft>
              <a:buClr>
                <a:schemeClr val="dk1"/>
              </a:buClr>
              <a:buSzPts val="1300"/>
              <a:buFont typeface="Arial"/>
              <a:buNone/>
            </a:pPr>
            <a:r>
              <a:t/>
            </a:r>
            <a:endParaRPr b="0" i="0" sz="1700" u="none" cap="none" strike="noStrike">
              <a:solidFill>
                <a:schemeClr val="accent3"/>
              </a:solidFill>
              <a:latin typeface="Montserrat"/>
              <a:ea typeface="Montserrat"/>
              <a:cs typeface="Montserrat"/>
              <a:sym typeface="Montserrat"/>
            </a:endParaRPr>
          </a:p>
        </p:txBody>
      </p:sp>
      <p:sp>
        <p:nvSpPr>
          <p:cNvPr id="308" name="Google Shape;308;ga27ab05aa1_0_282"/>
          <p:cNvSpPr txBox="1"/>
          <p:nvPr>
            <p:ph type="title"/>
          </p:nvPr>
        </p:nvSpPr>
        <p:spPr>
          <a:xfrm>
            <a:off x="2987918" y="1248372"/>
            <a:ext cx="4021800" cy="1275300"/>
          </a:xfrm>
          <a:prstGeom prst="rect">
            <a:avLst/>
          </a:prstGeom>
          <a:noFill/>
          <a:ln>
            <a:noFill/>
          </a:ln>
        </p:spPr>
        <p:txBody>
          <a:bodyPr anchorCtr="0" anchor="b" bIns="111975" lIns="111975" spcFirstLastPara="1" rIns="111975" wrap="square" tIns="111975">
            <a:noAutofit/>
          </a:bodyPr>
          <a:lstStyle>
            <a:lvl1pPr lvl="0" algn="ctr">
              <a:lnSpc>
                <a:spcPct val="100000"/>
              </a:lnSpc>
              <a:spcBef>
                <a:spcPts val="0"/>
              </a:spcBef>
              <a:spcAft>
                <a:spcPts val="0"/>
              </a:spcAft>
              <a:buSzPts val="4000"/>
              <a:buNone/>
              <a:defRPr sz="9200"/>
            </a:lvl1pPr>
            <a:lvl2pPr lvl="1" algn="ctr">
              <a:lnSpc>
                <a:spcPct val="100000"/>
              </a:lnSpc>
              <a:spcBef>
                <a:spcPts val="0"/>
              </a:spcBef>
              <a:spcAft>
                <a:spcPts val="0"/>
              </a:spcAft>
              <a:buSzPts val="4000"/>
              <a:buNone/>
              <a:defRPr>
                <a:latin typeface="Montserrat"/>
                <a:ea typeface="Montserrat"/>
                <a:cs typeface="Montserrat"/>
                <a:sym typeface="Montserrat"/>
              </a:defRPr>
            </a:lvl2pPr>
            <a:lvl3pPr lvl="2" algn="ctr">
              <a:lnSpc>
                <a:spcPct val="100000"/>
              </a:lnSpc>
              <a:spcBef>
                <a:spcPts val="0"/>
              </a:spcBef>
              <a:spcAft>
                <a:spcPts val="0"/>
              </a:spcAft>
              <a:buSzPts val="4000"/>
              <a:buNone/>
              <a:defRPr>
                <a:latin typeface="Montserrat"/>
                <a:ea typeface="Montserrat"/>
                <a:cs typeface="Montserrat"/>
                <a:sym typeface="Montserrat"/>
              </a:defRPr>
            </a:lvl3pPr>
            <a:lvl4pPr lvl="3" algn="ctr">
              <a:lnSpc>
                <a:spcPct val="100000"/>
              </a:lnSpc>
              <a:spcBef>
                <a:spcPts val="0"/>
              </a:spcBef>
              <a:spcAft>
                <a:spcPts val="0"/>
              </a:spcAft>
              <a:buSzPts val="4000"/>
              <a:buNone/>
              <a:defRPr>
                <a:latin typeface="Montserrat"/>
                <a:ea typeface="Montserrat"/>
                <a:cs typeface="Montserrat"/>
                <a:sym typeface="Montserrat"/>
              </a:defRPr>
            </a:lvl4pPr>
            <a:lvl5pPr lvl="4" algn="ctr">
              <a:lnSpc>
                <a:spcPct val="100000"/>
              </a:lnSpc>
              <a:spcBef>
                <a:spcPts val="0"/>
              </a:spcBef>
              <a:spcAft>
                <a:spcPts val="0"/>
              </a:spcAft>
              <a:buSzPts val="4000"/>
              <a:buNone/>
              <a:defRPr>
                <a:latin typeface="Montserrat"/>
                <a:ea typeface="Montserrat"/>
                <a:cs typeface="Montserrat"/>
                <a:sym typeface="Montserrat"/>
              </a:defRPr>
            </a:lvl5pPr>
            <a:lvl6pPr lvl="5" algn="ctr">
              <a:lnSpc>
                <a:spcPct val="100000"/>
              </a:lnSpc>
              <a:spcBef>
                <a:spcPts val="0"/>
              </a:spcBef>
              <a:spcAft>
                <a:spcPts val="0"/>
              </a:spcAft>
              <a:buSzPts val="4000"/>
              <a:buNone/>
              <a:defRPr>
                <a:latin typeface="Montserrat"/>
                <a:ea typeface="Montserrat"/>
                <a:cs typeface="Montserrat"/>
                <a:sym typeface="Montserrat"/>
              </a:defRPr>
            </a:lvl6pPr>
            <a:lvl7pPr lvl="6" algn="ctr">
              <a:lnSpc>
                <a:spcPct val="100000"/>
              </a:lnSpc>
              <a:spcBef>
                <a:spcPts val="0"/>
              </a:spcBef>
              <a:spcAft>
                <a:spcPts val="0"/>
              </a:spcAft>
              <a:buSzPts val="4000"/>
              <a:buNone/>
              <a:defRPr>
                <a:latin typeface="Montserrat"/>
                <a:ea typeface="Montserrat"/>
                <a:cs typeface="Montserrat"/>
                <a:sym typeface="Montserrat"/>
              </a:defRPr>
            </a:lvl7pPr>
            <a:lvl8pPr lvl="7" algn="ctr">
              <a:lnSpc>
                <a:spcPct val="100000"/>
              </a:lnSpc>
              <a:spcBef>
                <a:spcPts val="0"/>
              </a:spcBef>
              <a:spcAft>
                <a:spcPts val="0"/>
              </a:spcAft>
              <a:buSzPts val="4000"/>
              <a:buNone/>
              <a:defRPr>
                <a:latin typeface="Montserrat"/>
                <a:ea typeface="Montserrat"/>
                <a:cs typeface="Montserrat"/>
                <a:sym typeface="Montserrat"/>
              </a:defRPr>
            </a:lvl8pPr>
            <a:lvl9pPr lvl="8" algn="ctr">
              <a:lnSpc>
                <a:spcPct val="100000"/>
              </a:lnSpc>
              <a:spcBef>
                <a:spcPts val="0"/>
              </a:spcBef>
              <a:spcAft>
                <a:spcPts val="0"/>
              </a:spcAft>
              <a:buSzPts val="4000"/>
              <a:buNone/>
              <a:defRPr>
                <a:latin typeface="Montserrat"/>
                <a:ea typeface="Montserrat"/>
                <a:cs typeface="Montserrat"/>
                <a:sym typeface="Montserrat"/>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09" name="Shape 30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
    <p:spTree>
      <p:nvGrpSpPr>
        <p:cNvPr id="310" name="Shape 310"/>
        <p:cNvGrpSpPr/>
        <p:nvPr/>
      </p:nvGrpSpPr>
      <p:grpSpPr>
        <a:xfrm>
          <a:off x="0" y="0"/>
          <a:ext cx="0" cy="0"/>
          <a:chOff x="0" y="0"/>
          <a:chExt cx="0" cy="0"/>
        </a:xfrm>
      </p:grpSpPr>
      <p:grpSp>
        <p:nvGrpSpPr>
          <p:cNvPr id="311" name="Google Shape;311;ga27ab05aa1_0_299"/>
          <p:cNvGrpSpPr/>
          <p:nvPr/>
        </p:nvGrpSpPr>
        <p:grpSpPr>
          <a:xfrm>
            <a:off x="-3480721" y="-3421364"/>
            <a:ext cx="15938054" cy="13951618"/>
            <a:chOff x="-3157403" y="-2327775"/>
            <a:chExt cx="14457596" cy="9492188"/>
          </a:xfrm>
        </p:grpSpPr>
        <p:sp>
          <p:nvSpPr>
            <p:cNvPr id="312" name="Google Shape;312;ga27ab05aa1_0_299"/>
            <p:cNvSpPr/>
            <p:nvPr/>
          </p:nvSpPr>
          <p:spPr>
            <a:xfrm rot="1514360">
              <a:off x="7664166" y="-1848832"/>
              <a:ext cx="2936660" cy="308285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13" name="Google Shape;313;ga27ab05aa1_0_299"/>
            <p:cNvSpPr/>
            <p:nvPr/>
          </p:nvSpPr>
          <p:spPr>
            <a:xfrm rot="1514343">
              <a:off x="-2679303" y="3909620"/>
              <a:ext cx="2625055" cy="2830228"/>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14" name="Google Shape;314;ga27ab05aa1_0_299"/>
            <p:cNvSpPr/>
            <p:nvPr/>
          </p:nvSpPr>
          <p:spPr>
            <a:xfrm rot="1514343">
              <a:off x="-1814818" y="3416661"/>
              <a:ext cx="2559739" cy="3103678"/>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15" name="Google Shape;315;ga27ab05aa1_0_299"/>
            <p:cNvSpPr/>
            <p:nvPr/>
          </p:nvSpPr>
          <p:spPr>
            <a:xfrm rot="1514343">
              <a:off x="-2193340" y="3331226"/>
              <a:ext cx="2958960" cy="310626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16" name="Google Shape;316;ga27ab05aa1_0_299"/>
            <p:cNvSpPr/>
            <p:nvPr/>
          </p:nvSpPr>
          <p:spPr>
            <a:xfrm rot="1430259">
              <a:off x="7953466" y="-1399018"/>
              <a:ext cx="2580939" cy="2782664"/>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17" name="Google Shape;317;ga27ab05aa1_0_299"/>
            <p:cNvSpPr/>
            <p:nvPr/>
          </p:nvSpPr>
          <p:spPr>
            <a:xfrm rot="1430259">
              <a:off x="8274188" y="-1180746"/>
              <a:ext cx="2516720" cy="3051518"/>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1_1">
    <p:spTree>
      <p:nvGrpSpPr>
        <p:cNvPr id="318" name="Shape 318"/>
        <p:cNvGrpSpPr/>
        <p:nvPr/>
      </p:nvGrpSpPr>
      <p:grpSpPr>
        <a:xfrm>
          <a:off x="0" y="0"/>
          <a:ext cx="0" cy="0"/>
          <a:chOff x="0" y="0"/>
          <a:chExt cx="0" cy="0"/>
        </a:xfrm>
      </p:grpSpPr>
      <p:sp>
        <p:nvSpPr>
          <p:cNvPr id="319" name="Google Shape;319;ga27ab05aa1_0_307"/>
          <p:cNvSpPr/>
          <p:nvPr/>
        </p:nvSpPr>
        <p:spPr>
          <a:xfrm flipH="1" rot="-1928927">
            <a:off x="-1723925" y="-2625357"/>
            <a:ext cx="3458671" cy="434722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nvGrpSpPr>
          <p:cNvPr id="320" name="Google Shape;320;ga27ab05aa1_0_307"/>
          <p:cNvGrpSpPr/>
          <p:nvPr/>
        </p:nvGrpSpPr>
        <p:grpSpPr>
          <a:xfrm>
            <a:off x="7612605" y="4743873"/>
            <a:ext cx="4876480" cy="6270102"/>
            <a:chOff x="6905484" y="3227563"/>
            <a:chExt cx="4423512" cy="4265956"/>
          </a:xfrm>
        </p:grpSpPr>
        <p:sp>
          <p:nvSpPr>
            <p:cNvPr id="321" name="Google Shape;321;ga27ab05aa1_0_307"/>
            <p:cNvSpPr/>
            <p:nvPr/>
          </p:nvSpPr>
          <p:spPr>
            <a:xfrm rot="6914343">
              <a:off x="7432635" y="4287777"/>
              <a:ext cx="2625055" cy="2830228"/>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22" name="Google Shape;322;ga27ab05aa1_0_307"/>
            <p:cNvSpPr/>
            <p:nvPr/>
          </p:nvSpPr>
          <p:spPr>
            <a:xfrm rot="6914343">
              <a:off x="7929276" y="3855129"/>
              <a:ext cx="2559739" cy="3103678"/>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23" name="Google Shape;323;ga27ab05aa1_0_307"/>
            <p:cNvSpPr/>
            <p:nvPr/>
          </p:nvSpPr>
          <p:spPr>
            <a:xfrm rot="6914343">
              <a:off x="7813807" y="3674924"/>
              <a:ext cx="2958960" cy="310626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
        <p:nvSpPr>
          <p:cNvPr id="324" name="Google Shape;324;ga27ab05aa1_0_307"/>
          <p:cNvSpPr/>
          <p:nvPr/>
        </p:nvSpPr>
        <p:spPr>
          <a:xfrm flipH="1" rot="-1830120">
            <a:off x="-1627710" y="-1981769"/>
            <a:ext cx="3020541" cy="394102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25" name="Google Shape;325;ga27ab05aa1_0_307"/>
          <p:cNvSpPr/>
          <p:nvPr/>
        </p:nvSpPr>
        <p:spPr>
          <a:xfrm flipH="1" rot="-1830120">
            <a:off x="-1908312" y="-1653774"/>
            <a:ext cx="2945385" cy="4321797"/>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7" name="Shape 37"/>
        <p:cNvGrpSpPr/>
        <p:nvPr/>
      </p:nvGrpSpPr>
      <p:grpSpPr>
        <a:xfrm>
          <a:off x="0" y="0"/>
          <a:ext cx="0" cy="0"/>
          <a:chOff x="0" y="0"/>
          <a:chExt cx="0" cy="0"/>
        </a:xfrm>
      </p:grpSpPr>
      <p:grpSp>
        <p:nvGrpSpPr>
          <p:cNvPr id="38" name="Google Shape;38;ga27ab05aa1_0_26"/>
          <p:cNvGrpSpPr/>
          <p:nvPr/>
        </p:nvGrpSpPr>
        <p:grpSpPr>
          <a:xfrm>
            <a:off x="-2062534" y="-2962918"/>
            <a:ext cx="13782081" cy="13962492"/>
            <a:chOff x="-1870949" y="-2015865"/>
            <a:chExt cx="12501888" cy="9499586"/>
          </a:xfrm>
        </p:grpSpPr>
        <p:sp>
          <p:nvSpPr>
            <p:cNvPr id="39" name="Google Shape;39;ga27ab05aa1_0_26"/>
            <p:cNvSpPr/>
            <p:nvPr/>
          </p:nvSpPr>
          <p:spPr>
            <a:xfrm rot="-336564">
              <a:off x="7679458" y="3275364"/>
              <a:ext cx="2408737" cy="2597003"/>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 name="Google Shape;40;ga27ab05aa1_0_26"/>
            <p:cNvSpPr/>
            <p:nvPr/>
          </p:nvSpPr>
          <p:spPr>
            <a:xfrm rot="-336564">
              <a:off x="8146698" y="3440311"/>
              <a:ext cx="2348804" cy="284791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1" name="Google Shape;41;ga27ab05aa1_0_26"/>
            <p:cNvSpPr/>
            <p:nvPr/>
          </p:nvSpPr>
          <p:spPr>
            <a:xfrm rot="-336564">
              <a:off x="7783011" y="3457006"/>
              <a:ext cx="2715127" cy="285029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2" name="Google Shape;42;ga27ab05aa1_0_26"/>
            <p:cNvSpPr/>
            <p:nvPr/>
          </p:nvSpPr>
          <p:spPr>
            <a:xfrm rot="10463436">
              <a:off x="8101044" y="-1455062"/>
              <a:ext cx="2408737" cy="2597003"/>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3" name="Google Shape;43;ga27ab05aa1_0_26"/>
            <p:cNvSpPr/>
            <p:nvPr/>
          </p:nvSpPr>
          <p:spPr>
            <a:xfrm rot="10463436">
              <a:off x="7693739" y="-1870925"/>
              <a:ext cx="2348804" cy="284791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4" name="Google Shape;44;ga27ab05aa1_0_26"/>
            <p:cNvSpPr/>
            <p:nvPr/>
          </p:nvSpPr>
          <p:spPr>
            <a:xfrm rot="10463436">
              <a:off x="7691103" y="-1889992"/>
              <a:ext cx="2715127" cy="285029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5" name="Google Shape;45;ga27ab05aa1_0_26"/>
            <p:cNvSpPr/>
            <p:nvPr/>
          </p:nvSpPr>
          <p:spPr>
            <a:xfrm rot="-336564">
              <a:off x="-1374459" y="4490863"/>
              <a:ext cx="2348804" cy="284791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6" name="Google Shape;46;ga27ab05aa1_0_26"/>
            <p:cNvSpPr/>
            <p:nvPr/>
          </p:nvSpPr>
          <p:spPr>
            <a:xfrm rot="-336564">
              <a:off x="-1738147" y="4507557"/>
              <a:ext cx="2715127" cy="285029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
        <p:nvSpPr>
          <p:cNvPr id="47" name="Google Shape;47;ga27ab05aa1_0_26"/>
          <p:cNvSpPr txBox="1"/>
          <p:nvPr>
            <p:ph type="title"/>
          </p:nvPr>
        </p:nvSpPr>
        <p:spPr>
          <a:xfrm>
            <a:off x="2201526" y="792932"/>
            <a:ext cx="5677500" cy="6342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4000"/>
              <a:buNone/>
              <a:defRPr sz="3400"/>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p:txBody>
      </p:sp>
      <p:sp>
        <p:nvSpPr>
          <p:cNvPr id="48" name="Google Shape;48;ga27ab05aa1_0_26"/>
          <p:cNvSpPr txBox="1"/>
          <p:nvPr>
            <p:ph idx="1" type="subTitle"/>
          </p:nvPr>
        </p:nvSpPr>
        <p:spPr>
          <a:xfrm>
            <a:off x="1735005" y="2161270"/>
            <a:ext cx="2954700" cy="528300"/>
          </a:xfrm>
          <a:prstGeom prst="rect">
            <a:avLst/>
          </a:prstGeom>
          <a:noFill/>
          <a:ln>
            <a:noFill/>
          </a:ln>
        </p:spPr>
        <p:txBody>
          <a:bodyPr anchorCtr="0" anchor="b" bIns="111975" lIns="111975" spcFirstLastPara="1" rIns="111975" wrap="square" tIns="111975">
            <a:noAutofit/>
          </a:bodyPr>
          <a:lstStyle>
            <a:lvl1pPr lvl="0" algn="l">
              <a:lnSpc>
                <a:spcPct val="100000"/>
              </a:lnSpc>
              <a:spcBef>
                <a:spcPts val="0"/>
              </a:spcBef>
              <a:spcAft>
                <a:spcPts val="0"/>
              </a:spcAft>
              <a:buSzPts val="2600"/>
              <a:buNone/>
              <a:defRPr sz="2200">
                <a:solidFill>
                  <a:schemeClr val="accent5"/>
                </a:solidFill>
                <a:latin typeface="Abel"/>
                <a:ea typeface="Abel"/>
                <a:cs typeface="Abel"/>
                <a:sym typeface="Abel"/>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49" name="Google Shape;49;ga27ab05aa1_0_26"/>
          <p:cNvSpPr txBox="1"/>
          <p:nvPr>
            <p:ph idx="2" type="subTitle"/>
          </p:nvPr>
        </p:nvSpPr>
        <p:spPr>
          <a:xfrm>
            <a:off x="1735005" y="2408154"/>
            <a:ext cx="2954700" cy="1081500"/>
          </a:xfrm>
          <a:prstGeom prst="rect">
            <a:avLst/>
          </a:prstGeom>
          <a:noFill/>
          <a:ln>
            <a:noFill/>
          </a:ln>
        </p:spPr>
        <p:txBody>
          <a:bodyPr anchorCtr="0" anchor="t" bIns="111975" lIns="111975" spcFirstLastPara="1" rIns="111975" wrap="square" tIns="111975">
            <a:noAutofit/>
          </a:bodyPr>
          <a:lstStyle>
            <a:lvl1pPr lvl="0" algn="l">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50" name="Google Shape;50;ga27ab05aa1_0_26"/>
          <p:cNvSpPr txBox="1"/>
          <p:nvPr>
            <p:ph idx="3" type="title"/>
          </p:nvPr>
        </p:nvSpPr>
        <p:spPr>
          <a:xfrm>
            <a:off x="791858" y="2066269"/>
            <a:ext cx="1055400" cy="847500"/>
          </a:xfrm>
          <a:prstGeom prst="rect">
            <a:avLst/>
          </a:prstGeom>
          <a:noFill/>
          <a:ln>
            <a:noFill/>
          </a:ln>
        </p:spPr>
        <p:txBody>
          <a:bodyPr anchorCtr="0" anchor="ctr" bIns="111975" lIns="111975" spcFirstLastPara="1" rIns="111975" wrap="square" tIns="111975">
            <a:noAutofit/>
          </a:bodyPr>
          <a:lstStyle>
            <a:lvl1pPr lvl="0" algn="r">
              <a:lnSpc>
                <a:spcPct val="100000"/>
              </a:lnSpc>
              <a:spcBef>
                <a:spcPts val="0"/>
              </a:spcBef>
              <a:spcAft>
                <a:spcPts val="0"/>
              </a:spcAft>
              <a:buSzPts val="3700"/>
              <a:buNone/>
              <a:defRPr sz="49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51" name="Google Shape;51;ga27ab05aa1_0_26"/>
          <p:cNvSpPr txBox="1"/>
          <p:nvPr>
            <p:ph idx="4" type="subTitle"/>
          </p:nvPr>
        </p:nvSpPr>
        <p:spPr>
          <a:xfrm>
            <a:off x="1735005" y="3808753"/>
            <a:ext cx="2954700" cy="528300"/>
          </a:xfrm>
          <a:prstGeom prst="rect">
            <a:avLst/>
          </a:prstGeom>
          <a:noFill/>
          <a:ln>
            <a:noFill/>
          </a:ln>
        </p:spPr>
        <p:txBody>
          <a:bodyPr anchorCtr="0" anchor="b" bIns="111975" lIns="111975" spcFirstLastPara="1" rIns="111975" wrap="square" tIns="111975">
            <a:noAutofit/>
          </a:bodyPr>
          <a:lstStyle>
            <a:lvl1pPr lvl="0" algn="l">
              <a:lnSpc>
                <a:spcPct val="100000"/>
              </a:lnSpc>
              <a:spcBef>
                <a:spcPts val="0"/>
              </a:spcBef>
              <a:spcAft>
                <a:spcPts val="0"/>
              </a:spcAft>
              <a:buSzPts val="2600"/>
              <a:buNone/>
              <a:defRPr sz="2200">
                <a:solidFill>
                  <a:schemeClr val="accent5"/>
                </a:solidFill>
                <a:latin typeface="Abel"/>
                <a:ea typeface="Abel"/>
                <a:cs typeface="Abel"/>
                <a:sym typeface="Abel"/>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52" name="Google Shape;52;ga27ab05aa1_0_26"/>
          <p:cNvSpPr txBox="1"/>
          <p:nvPr>
            <p:ph idx="5" type="subTitle"/>
          </p:nvPr>
        </p:nvSpPr>
        <p:spPr>
          <a:xfrm>
            <a:off x="1735005" y="4055637"/>
            <a:ext cx="2954700" cy="1081500"/>
          </a:xfrm>
          <a:prstGeom prst="rect">
            <a:avLst/>
          </a:prstGeom>
          <a:noFill/>
          <a:ln>
            <a:noFill/>
          </a:ln>
        </p:spPr>
        <p:txBody>
          <a:bodyPr anchorCtr="0" anchor="t" bIns="111975" lIns="111975" spcFirstLastPara="1" rIns="111975" wrap="square" tIns="111975">
            <a:noAutofit/>
          </a:bodyPr>
          <a:lstStyle>
            <a:lvl1pPr lvl="0" algn="l">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53" name="Google Shape;53;ga27ab05aa1_0_26"/>
          <p:cNvSpPr txBox="1"/>
          <p:nvPr>
            <p:ph idx="6" type="title"/>
          </p:nvPr>
        </p:nvSpPr>
        <p:spPr>
          <a:xfrm>
            <a:off x="791858" y="3713751"/>
            <a:ext cx="1055400" cy="847500"/>
          </a:xfrm>
          <a:prstGeom prst="rect">
            <a:avLst/>
          </a:prstGeom>
          <a:noFill/>
          <a:ln>
            <a:noFill/>
          </a:ln>
        </p:spPr>
        <p:txBody>
          <a:bodyPr anchorCtr="0" anchor="ctr" bIns="111975" lIns="111975" spcFirstLastPara="1" rIns="111975" wrap="square" tIns="111975">
            <a:noAutofit/>
          </a:bodyPr>
          <a:lstStyle>
            <a:lvl1pPr lvl="0" algn="r">
              <a:lnSpc>
                <a:spcPct val="100000"/>
              </a:lnSpc>
              <a:spcBef>
                <a:spcPts val="0"/>
              </a:spcBef>
              <a:spcAft>
                <a:spcPts val="0"/>
              </a:spcAft>
              <a:buSzPts val="3700"/>
              <a:buNone/>
              <a:defRPr sz="49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54" name="Google Shape;54;ga27ab05aa1_0_26"/>
          <p:cNvSpPr txBox="1"/>
          <p:nvPr>
            <p:ph idx="7" type="subTitle"/>
          </p:nvPr>
        </p:nvSpPr>
        <p:spPr>
          <a:xfrm>
            <a:off x="1735005" y="5456236"/>
            <a:ext cx="2954700" cy="528300"/>
          </a:xfrm>
          <a:prstGeom prst="rect">
            <a:avLst/>
          </a:prstGeom>
          <a:noFill/>
          <a:ln>
            <a:noFill/>
          </a:ln>
        </p:spPr>
        <p:txBody>
          <a:bodyPr anchorCtr="0" anchor="b" bIns="111975" lIns="111975" spcFirstLastPara="1" rIns="111975" wrap="square" tIns="111975">
            <a:noAutofit/>
          </a:bodyPr>
          <a:lstStyle>
            <a:lvl1pPr lvl="0" algn="l">
              <a:lnSpc>
                <a:spcPct val="100000"/>
              </a:lnSpc>
              <a:spcBef>
                <a:spcPts val="0"/>
              </a:spcBef>
              <a:spcAft>
                <a:spcPts val="0"/>
              </a:spcAft>
              <a:buSzPts val="2600"/>
              <a:buNone/>
              <a:defRPr sz="2200">
                <a:solidFill>
                  <a:schemeClr val="accent5"/>
                </a:solidFill>
                <a:latin typeface="Abel"/>
                <a:ea typeface="Abel"/>
                <a:cs typeface="Abel"/>
                <a:sym typeface="Abel"/>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55" name="Google Shape;55;ga27ab05aa1_0_26"/>
          <p:cNvSpPr txBox="1"/>
          <p:nvPr>
            <p:ph idx="8" type="subTitle"/>
          </p:nvPr>
        </p:nvSpPr>
        <p:spPr>
          <a:xfrm>
            <a:off x="1735005" y="5703120"/>
            <a:ext cx="2954700" cy="1081500"/>
          </a:xfrm>
          <a:prstGeom prst="rect">
            <a:avLst/>
          </a:prstGeom>
          <a:noFill/>
          <a:ln>
            <a:noFill/>
          </a:ln>
        </p:spPr>
        <p:txBody>
          <a:bodyPr anchorCtr="0" anchor="t" bIns="111975" lIns="111975" spcFirstLastPara="1" rIns="111975" wrap="square" tIns="111975">
            <a:noAutofit/>
          </a:bodyPr>
          <a:lstStyle>
            <a:lvl1pPr lvl="0" algn="l">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56" name="Google Shape;56;ga27ab05aa1_0_26"/>
          <p:cNvSpPr txBox="1"/>
          <p:nvPr>
            <p:ph idx="9" type="title"/>
          </p:nvPr>
        </p:nvSpPr>
        <p:spPr>
          <a:xfrm>
            <a:off x="791858" y="5361234"/>
            <a:ext cx="1055400" cy="847500"/>
          </a:xfrm>
          <a:prstGeom prst="rect">
            <a:avLst/>
          </a:prstGeom>
          <a:noFill/>
          <a:ln>
            <a:noFill/>
          </a:ln>
        </p:spPr>
        <p:txBody>
          <a:bodyPr anchorCtr="0" anchor="ctr" bIns="111975" lIns="111975" spcFirstLastPara="1" rIns="111975" wrap="square" tIns="111975">
            <a:noAutofit/>
          </a:bodyPr>
          <a:lstStyle>
            <a:lvl1pPr lvl="0" algn="r">
              <a:lnSpc>
                <a:spcPct val="100000"/>
              </a:lnSpc>
              <a:spcBef>
                <a:spcPts val="0"/>
              </a:spcBef>
              <a:spcAft>
                <a:spcPts val="0"/>
              </a:spcAft>
              <a:buSzPts val="3700"/>
              <a:buNone/>
              <a:defRPr sz="49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57" name="Google Shape;57;ga27ab05aa1_0_26"/>
          <p:cNvSpPr txBox="1"/>
          <p:nvPr>
            <p:ph idx="13" type="subTitle"/>
          </p:nvPr>
        </p:nvSpPr>
        <p:spPr>
          <a:xfrm>
            <a:off x="5800907" y="2161270"/>
            <a:ext cx="2954700" cy="528300"/>
          </a:xfrm>
          <a:prstGeom prst="rect">
            <a:avLst/>
          </a:prstGeom>
          <a:noFill/>
          <a:ln>
            <a:noFill/>
          </a:ln>
        </p:spPr>
        <p:txBody>
          <a:bodyPr anchorCtr="0" anchor="b" bIns="111975" lIns="111975" spcFirstLastPara="1" rIns="111975" wrap="square" tIns="111975">
            <a:noAutofit/>
          </a:bodyPr>
          <a:lstStyle>
            <a:lvl1pPr lvl="0" algn="l">
              <a:lnSpc>
                <a:spcPct val="100000"/>
              </a:lnSpc>
              <a:spcBef>
                <a:spcPts val="0"/>
              </a:spcBef>
              <a:spcAft>
                <a:spcPts val="0"/>
              </a:spcAft>
              <a:buSzPts val="2600"/>
              <a:buNone/>
              <a:defRPr sz="2200">
                <a:solidFill>
                  <a:schemeClr val="accent5"/>
                </a:solidFill>
                <a:latin typeface="Abel"/>
                <a:ea typeface="Abel"/>
                <a:cs typeface="Abel"/>
                <a:sym typeface="Abel"/>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58" name="Google Shape;58;ga27ab05aa1_0_26"/>
          <p:cNvSpPr txBox="1"/>
          <p:nvPr>
            <p:ph idx="14" type="subTitle"/>
          </p:nvPr>
        </p:nvSpPr>
        <p:spPr>
          <a:xfrm>
            <a:off x="5800907" y="2408154"/>
            <a:ext cx="2954700" cy="1081500"/>
          </a:xfrm>
          <a:prstGeom prst="rect">
            <a:avLst/>
          </a:prstGeom>
          <a:noFill/>
          <a:ln>
            <a:noFill/>
          </a:ln>
        </p:spPr>
        <p:txBody>
          <a:bodyPr anchorCtr="0" anchor="t" bIns="111975" lIns="111975" spcFirstLastPara="1" rIns="111975" wrap="square" tIns="111975">
            <a:noAutofit/>
          </a:bodyPr>
          <a:lstStyle>
            <a:lvl1pPr lvl="0" algn="l">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59" name="Google Shape;59;ga27ab05aa1_0_26"/>
          <p:cNvSpPr txBox="1"/>
          <p:nvPr>
            <p:ph idx="15" type="title"/>
          </p:nvPr>
        </p:nvSpPr>
        <p:spPr>
          <a:xfrm>
            <a:off x="4857760" y="2066269"/>
            <a:ext cx="1055400" cy="847500"/>
          </a:xfrm>
          <a:prstGeom prst="rect">
            <a:avLst/>
          </a:prstGeom>
          <a:noFill/>
          <a:ln>
            <a:noFill/>
          </a:ln>
        </p:spPr>
        <p:txBody>
          <a:bodyPr anchorCtr="0" anchor="ctr" bIns="111975" lIns="111975" spcFirstLastPara="1" rIns="111975" wrap="square" tIns="111975">
            <a:noAutofit/>
          </a:bodyPr>
          <a:lstStyle>
            <a:lvl1pPr lvl="0" algn="r">
              <a:lnSpc>
                <a:spcPct val="100000"/>
              </a:lnSpc>
              <a:spcBef>
                <a:spcPts val="0"/>
              </a:spcBef>
              <a:spcAft>
                <a:spcPts val="0"/>
              </a:spcAft>
              <a:buSzPts val="3700"/>
              <a:buNone/>
              <a:defRPr sz="49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60" name="Google Shape;60;ga27ab05aa1_0_26"/>
          <p:cNvSpPr txBox="1"/>
          <p:nvPr>
            <p:ph idx="16" type="subTitle"/>
          </p:nvPr>
        </p:nvSpPr>
        <p:spPr>
          <a:xfrm>
            <a:off x="5800907" y="3808753"/>
            <a:ext cx="2954700" cy="528300"/>
          </a:xfrm>
          <a:prstGeom prst="rect">
            <a:avLst/>
          </a:prstGeom>
          <a:noFill/>
          <a:ln>
            <a:noFill/>
          </a:ln>
        </p:spPr>
        <p:txBody>
          <a:bodyPr anchorCtr="0" anchor="b" bIns="111975" lIns="111975" spcFirstLastPara="1" rIns="111975" wrap="square" tIns="111975">
            <a:noAutofit/>
          </a:bodyPr>
          <a:lstStyle>
            <a:lvl1pPr lvl="0" algn="l">
              <a:lnSpc>
                <a:spcPct val="100000"/>
              </a:lnSpc>
              <a:spcBef>
                <a:spcPts val="0"/>
              </a:spcBef>
              <a:spcAft>
                <a:spcPts val="0"/>
              </a:spcAft>
              <a:buSzPts val="2600"/>
              <a:buNone/>
              <a:defRPr sz="2200">
                <a:solidFill>
                  <a:schemeClr val="accent5"/>
                </a:solidFill>
                <a:latin typeface="Abel"/>
                <a:ea typeface="Abel"/>
                <a:cs typeface="Abel"/>
                <a:sym typeface="Abel"/>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61" name="Google Shape;61;ga27ab05aa1_0_26"/>
          <p:cNvSpPr txBox="1"/>
          <p:nvPr>
            <p:ph idx="17" type="subTitle"/>
          </p:nvPr>
        </p:nvSpPr>
        <p:spPr>
          <a:xfrm>
            <a:off x="5800907" y="4055637"/>
            <a:ext cx="2954700" cy="1081500"/>
          </a:xfrm>
          <a:prstGeom prst="rect">
            <a:avLst/>
          </a:prstGeom>
          <a:noFill/>
          <a:ln>
            <a:noFill/>
          </a:ln>
        </p:spPr>
        <p:txBody>
          <a:bodyPr anchorCtr="0" anchor="t" bIns="111975" lIns="111975" spcFirstLastPara="1" rIns="111975" wrap="square" tIns="111975">
            <a:noAutofit/>
          </a:bodyPr>
          <a:lstStyle>
            <a:lvl1pPr lvl="0" algn="l">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62" name="Google Shape;62;ga27ab05aa1_0_26"/>
          <p:cNvSpPr txBox="1"/>
          <p:nvPr>
            <p:ph idx="18" type="title"/>
          </p:nvPr>
        </p:nvSpPr>
        <p:spPr>
          <a:xfrm>
            <a:off x="4857760" y="3713751"/>
            <a:ext cx="1055400" cy="847500"/>
          </a:xfrm>
          <a:prstGeom prst="rect">
            <a:avLst/>
          </a:prstGeom>
          <a:noFill/>
          <a:ln>
            <a:noFill/>
          </a:ln>
        </p:spPr>
        <p:txBody>
          <a:bodyPr anchorCtr="0" anchor="ctr" bIns="111975" lIns="111975" spcFirstLastPara="1" rIns="111975" wrap="square" tIns="111975">
            <a:noAutofit/>
          </a:bodyPr>
          <a:lstStyle>
            <a:lvl1pPr lvl="0" algn="r">
              <a:lnSpc>
                <a:spcPct val="100000"/>
              </a:lnSpc>
              <a:spcBef>
                <a:spcPts val="0"/>
              </a:spcBef>
              <a:spcAft>
                <a:spcPts val="0"/>
              </a:spcAft>
              <a:buSzPts val="3700"/>
              <a:buNone/>
              <a:defRPr sz="49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63" name="Google Shape;63;ga27ab05aa1_0_26"/>
          <p:cNvSpPr txBox="1"/>
          <p:nvPr>
            <p:ph idx="19" type="subTitle"/>
          </p:nvPr>
        </p:nvSpPr>
        <p:spPr>
          <a:xfrm>
            <a:off x="5800907" y="5456236"/>
            <a:ext cx="2954700" cy="528300"/>
          </a:xfrm>
          <a:prstGeom prst="rect">
            <a:avLst/>
          </a:prstGeom>
          <a:noFill/>
          <a:ln>
            <a:noFill/>
          </a:ln>
        </p:spPr>
        <p:txBody>
          <a:bodyPr anchorCtr="0" anchor="b" bIns="111975" lIns="111975" spcFirstLastPara="1" rIns="111975" wrap="square" tIns="111975">
            <a:noAutofit/>
          </a:bodyPr>
          <a:lstStyle>
            <a:lvl1pPr lvl="0" algn="l">
              <a:lnSpc>
                <a:spcPct val="100000"/>
              </a:lnSpc>
              <a:spcBef>
                <a:spcPts val="0"/>
              </a:spcBef>
              <a:spcAft>
                <a:spcPts val="0"/>
              </a:spcAft>
              <a:buSzPts val="2600"/>
              <a:buNone/>
              <a:defRPr sz="2200">
                <a:solidFill>
                  <a:schemeClr val="accent5"/>
                </a:solidFill>
                <a:latin typeface="Abel"/>
                <a:ea typeface="Abel"/>
                <a:cs typeface="Abel"/>
                <a:sym typeface="Abel"/>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64" name="Google Shape;64;ga27ab05aa1_0_26"/>
          <p:cNvSpPr txBox="1"/>
          <p:nvPr>
            <p:ph idx="20" type="subTitle"/>
          </p:nvPr>
        </p:nvSpPr>
        <p:spPr>
          <a:xfrm>
            <a:off x="5800907" y="5703120"/>
            <a:ext cx="2954700" cy="1081500"/>
          </a:xfrm>
          <a:prstGeom prst="rect">
            <a:avLst/>
          </a:prstGeom>
          <a:noFill/>
          <a:ln>
            <a:noFill/>
          </a:ln>
        </p:spPr>
        <p:txBody>
          <a:bodyPr anchorCtr="0" anchor="t" bIns="111975" lIns="111975" spcFirstLastPara="1" rIns="111975" wrap="square" tIns="111975">
            <a:noAutofit/>
          </a:bodyPr>
          <a:lstStyle>
            <a:lvl1pPr lvl="0" algn="l">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65" name="Google Shape;65;ga27ab05aa1_0_26"/>
          <p:cNvSpPr txBox="1"/>
          <p:nvPr>
            <p:ph idx="21" type="title"/>
          </p:nvPr>
        </p:nvSpPr>
        <p:spPr>
          <a:xfrm>
            <a:off x="4857760" y="5361234"/>
            <a:ext cx="1055400" cy="847500"/>
          </a:xfrm>
          <a:prstGeom prst="rect">
            <a:avLst/>
          </a:prstGeom>
          <a:noFill/>
          <a:ln>
            <a:noFill/>
          </a:ln>
        </p:spPr>
        <p:txBody>
          <a:bodyPr anchorCtr="0" anchor="ctr" bIns="111975" lIns="111975" spcFirstLastPara="1" rIns="111975" wrap="square" tIns="111975">
            <a:noAutofit/>
          </a:bodyPr>
          <a:lstStyle>
            <a:lvl1pPr lvl="0" algn="r">
              <a:lnSpc>
                <a:spcPct val="100000"/>
              </a:lnSpc>
              <a:spcBef>
                <a:spcPts val="0"/>
              </a:spcBef>
              <a:spcAft>
                <a:spcPts val="0"/>
              </a:spcAft>
              <a:buSzPts val="3700"/>
              <a:buNone/>
              <a:defRPr sz="49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6" name="Shape 66"/>
        <p:cNvGrpSpPr/>
        <p:nvPr/>
      </p:nvGrpSpPr>
      <p:grpSpPr>
        <a:xfrm>
          <a:off x="0" y="0"/>
          <a:ext cx="0" cy="0"/>
          <a:chOff x="0" y="0"/>
          <a:chExt cx="0" cy="0"/>
        </a:xfrm>
      </p:grpSpPr>
      <p:grpSp>
        <p:nvGrpSpPr>
          <p:cNvPr id="67" name="Google Shape;67;ga27ab05aa1_0_55"/>
          <p:cNvGrpSpPr/>
          <p:nvPr/>
        </p:nvGrpSpPr>
        <p:grpSpPr>
          <a:xfrm>
            <a:off x="-1814053" y="-2962918"/>
            <a:ext cx="15641687" cy="14827255"/>
            <a:chOff x="-1645548" y="-2015865"/>
            <a:chExt cx="14188758" cy="10087940"/>
          </a:xfrm>
        </p:grpSpPr>
        <p:grpSp>
          <p:nvGrpSpPr>
            <p:cNvPr id="68" name="Google Shape;68;ga27ab05aa1_0_55"/>
            <p:cNvGrpSpPr/>
            <p:nvPr/>
          </p:nvGrpSpPr>
          <p:grpSpPr>
            <a:xfrm>
              <a:off x="-1645548" y="-2015865"/>
              <a:ext cx="3359587" cy="8686085"/>
              <a:chOff x="7271352" y="-2015865"/>
              <a:chExt cx="3359587" cy="8686085"/>
            </a:xfrm>
          </p:grpSpPr>
          <p:sp>
            <p:nvSpPr>
              <p:cNvPr id="69" name="Google Shape;69;ga27ab05aa1_0_55"/>
              <p:cNvSpPr/>
              <p:nvPr/>
            </p:nvSpPr>
            <p:spPr>
              <a:xfrm rot="-336564">
                <a:off x="7392508" y="3512414"/>
                <a:ext cx="2408737" cy="2597003"/>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70" name="Google Shape;70;ga27ab05aa1_0_55"/>
              <p:cNvSpPr/>
              <p:nvPr/>
            </p:nvSpPr>
            <p:spPr>
              <a:xfrm rot="-336564">
                <a:off x="7859748" y="3677361"/>
                <a:ext cx="2348804" cy="284791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71" name="Google Shape;71;ga27ab05aa1_0_55"/>
              <p:cNvSpPr/>
              <p:nvPr/>
            </p:nvSpPr>
            <p:spPr>
              <a:xfrm rot="-336564">
                <a:off x="7496061" y="3694056"/>
                <a:ext cx="2715127" cy="285029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72" name="Google Shape;72;ga27ab05aa1_0_55"/>
              <p:cNvSpPr/>
              <p:nvPr/>
            </p:nvSpPr>
            <p:spPr>
              <a:xfrm rot="10463436">
                <a:off x="8101044" y="-1455062"/>
                <a:ext cx="2408737" cy="2597003"/>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73" name="Google Shape;73;ga27ab05aa1_0_55"/>
              <p:cNvSpPr/>
              <p:nvPr/>
            </p:nvSpPr>
            <p:spPr>
              <a:xfrm rot="10463436">
                <a:off x="7693739" y="-1870925"/>
                <a:ext cx="2348804" cy="284791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74" name="Google Shape;74;ga27ab05aa1_0_55"/>
              <p:cNvSpPr/>
              <p:nvPr/>
            </p:nvSpPr>
            <p:spPr>
              <a:xfrm rot="10463436">
                <a:off x="7691103" y="-1889992"/>
                <a:ext cx="2715127" cy="285029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75" name="Google Shape;75;ga27ab05aa1_0_55"/>
            <p:cNvGrpSpPr/>
            <p:nvPr/>
          </p:nvGrpSpPr>
          <p:grpSpPr>
            <a:xfrm rot="2219984">
              <a:off x="7913360" y="3296805"/>
              <a:ext cx="3796561" cy="4039572"/>
              <a:chOff x="7558302" y="3163859"/>
              <a:chExt cx="3072638" cy="3269311"/>
            </a:xfrm>
          </p:grpSpPr>
          <p:sp>
            <p:nvSpPr>
              <p:cNvPr id="76" name="Google Shape;76;ga27ab05aa1_0_55"/>
              <p:cNvSpPr/>
              <p:nvPr/>
            </p:nvSpPr>
            <p:spPr>
              <a:xfrm rot="-336564">
                <a:off x="7679458" y="3275364"/>
                <a:ext cx="2408737" cy="2597003"/>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77" name="Google Shape;77;ga27ab05aa1_0_55"/>
              <p:cNvSpPr/>
              <p:nvPr/>
            </p:nvSpPr>
            <p:spPr>
              <a:xfrm rot="-336564">
                <a:off x="8146698" y="3440311"/>
                <a:ext cx="2348804" cy="284791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78" name="Google Shape;78;ga27ab05aa1_0_55"/>
              <p:cNvSpPr/>
              <p:nvPr/>
            </p:nvSpPr>
            <p:spPr>
              <a:xfrm rot="-336564">
                <a:off x="7783011" y="3457006"/>
                <a:ext cx="2715127" cy="285029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sp>
        <p:nvSpPr>
          <p:cNvPr id="79" name="Google Shape;79;ga27ab05aa1_0_55"/>
          <p:cNvSpPr txBox="1"/>
          <p:nvPr>
            <p:ph idx="1" type="body"/>
          </p:nvPr>
        </p:nvSpPr>
        <p:spPr>
          <a:xfrm>
            <a:off x="1573279" y="1795156"/>
            <a:ext cx="3248700" cy="4047300"/>
          </a:xfrm>
          <a:prstGeom prst="rect">
            <a:avLst/>
          </a:prstGeom>
          <a:noFill/>
          <a:ln>
            <a:noFill/>
          </a:ln>
        </p:spPr>
        <p:txBody>
          <a:bodyPr anchorCtr="0" anchor="ctr" bIns="111975" lIns="111975" spcFirstLastPara="1" rIns="111975" wrap="square" tIns="111975">
            <a:noAutofit/>
          </a:bodyPr>
          <a:lstStyle>
            <a:lvl1pPr indent="-323850" lvl="0" marL="457200" algn="l">
              <a:lnSpc>
                <a:spcPct val="100000"/>
              </a:lnSpc>
              <a:spcBef>
                <a:spcPts val="0"/>
              </a:spcBef>
              <a:spcAft>
                <a:spcPts val="0"/>
              </a:spcAft>
              <a:buSzPts val="1500"/>
              <a:buChar char="●"/>
              <a:defRPr/>
            </a:lvl1pPr>
            <a:lvl2pPr indent="-323850" lvl="1" marL="914400" algn="l">
              <a:lnSpc>
                <a:spcPct val="100000"/>
              </a:lnSpc>
              <a:spcBef>
                <a:spcPts val="0"/>
              </a:spcBef>
              <a:spcAft>
                <a:spcPts val="0"/>
              </a:spcAft>
              <a:buSzPts val="1500"/>
              <a:buChar char="○"/>
              <a:defRPr sz="1500"/>
            </a:lvl2pPr>
            <a:lvl3pPr indent="-323850" lvl="2" marL="1371600" algn="l">
              <a:lnSpc>
                <a:spcPct val="100000"/>
              </a:lnSpc>
              <a:spcBef>
                <a:spcPts val="0"/>
              </a:spcBef>
              <a:spcAft>
                <a:spcPts val="0"/>
              </a:spcAft>
              <a:buSzPts val="1500"/>
              <a:buChar char="■"/>
              <a:defRPr sz="1500"/>
            </a:lvl3pPr>
            <a:lvl4pPr indent="-323850" lvl="3" marL="1828800" algn="l">
              <a:lnSpc>
                <a:spcPct val="100000"/>
              </a:lnSpc>
              <a:spcBef>
                <a:spcPts val="0"/>
              </a:spcBef>
              <a:spcAft>
                <a:spcPts val="0"/>
              </a:spcAft>
              <a:buSzPts val="1500"/>
              <a:buChar char="●"/>
              <a:defRPr sz="1500"/>
            </a:lvl4pPr>
            <a:lvl5pPr indent="-323850" lvl="4" marL="2286000" algn="l">
              <a:lnSpc>
                <a:spcPct val="100000"/>
              </a:lnSpc>
              <a:spcBef>
                <a:spcPts val="0"/>
              </a:spcBef>
              <a:spcAft>
                <a:spcPts val="0"/>
              </a:spcAft>
              <a:buSzPts val="1500"/>
              <a:buChar char="○"/>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
        <p:nvSpPr>
          <p:cNvPr id="80" name="Google Shape;80;ga27ab05aa1_0_55"/>
          <p:cNvSpPr txBox="1"/>
          <p:nvPr>
            <p:ph type="title"/>
          </p:nvPr>
        </p:nvSpPr>
        <p:spPr>
          <a:xfrm>
            <a:off x="2201526" y="792932"/>
            <a:ext cx="5677500" cy="6342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4000"/>
              <a:buNone/>
              <a:defRPr sz="3400"/>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81" name="Shape 81"/>
        <p:cNvGrpSpPr/>
        <p:nvPr/>
      </p:nvGrpSpPr>
      <p:grpSpPr>
        <a:xfrm>
          <a:off x="0" y="0"/>
          <a:ext cx="0" cy="0"/>
          <a:chOff x="0" y="0"/>
          <a:chExt cx="0" cy="0"/>
        </a:xfrm>
      </p:grpSpPr>
      <p:grpSp>
        <p:nvGrpSpPr>
          <p:cNvPr id="82" name="Google Shape;82;ga27ab05aa1_0_70"/>
          <p:cNvGrpSpPr/>
          <p:nvPr/>
        </p:nvGrpSpPr>
        <p:grpSpPr>
          <a:xfrm>
            <a:off x="-2235644" y="-3816069"/>
            <a:ext cx="16039577" cy="15680406"/>
            <a:chOff x="-2027979" y="-2596319"/>
            <a:chExt cx="14549689" cy="10668395"/>
          </a:xfrm>
        </p:grpSpPr>
        <p:grpSp>
          <p:nvGrpSpPr>
            <p:cNvPr id="83" name="Google Shape;83;ga27ab05aa1_0_70"/>
            <p:cNvGrpSpPr/>
            <p:nvPr/>
          </p:nvGrpSpPr>
          <p:grpSpPr>
            <a:xfrm rot="2219984">
              <a:off x="-1194690" y="3296805"/>
              <a:ext cx="3796561" cy="4039572"/>
              <a:chOff x="7558302" y="3163859"/>
              <a:chExt cx="3072638" cy="3269311"/>
            </a:xfrm>
          </p:grpSpPr>
          <p:sp>
            <p:nvSpPr>
              <p:cNvPr id="84" name="Google Shape;84;ga27ab05aa1_0_70"/>
              <p:cNvSpPr/>
              <p:nvPr/>
            </p:nvSpPr>
            <p:spPr>
              <a:xfrm rot="-336564">
                <a:off x="7679458" y="3275364"/>
                <a:ext cx="2408737" cy="2597003"/>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85" name="Google Shape;85;ga27ab05aa1_0_70"/>
              <p:cNvSpPr/>
              <p:nvPr/>
            </p:nvSpPr>
            <p:spPr>
              <a:xfrm rot="-336564">
                <a:off x="8146698" y="3440311"/>
                <a:ext cx="2348804" cy="284791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86" name="Google Shape;86;ga27ab05aa1_0_70"/>
              <p:cNvSpPr/>
              <p:nvPr/>
            </p:nvSpPr>
            <p:spPr>
              <a:xfrm rot="-336564">
                <a:off x="7783011" y="3457006"/>
                <a:ext cx="2715127" cy="285029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87" name="Google Shape;87;ga27ab05aa1_0_70"/>
            <p:cNvGrpSpPr/>
            <p:nvPr/>
          </p:nvGrpSpPr>
          <p:grpSpPr>
            <a:xfrm rot="2219984">
              <a:off x="7891860" y="-1860620"/>
              <a:ext cx="3796561" cy="4039572"/>
              <a:chOff x="7558302" y="3163859"/>
              <a:chExt cx="3072638" cy="3269311"/>
            </a:xfrm>
          </p:grpSpPr>
          <p:sp>
            <p:nvSpPr>
              <p:cNvPr id="88" name="Google Shape;88;ga27ab05aa1_0_70"/>
              <p:cNvSpPr/>
              <p:nvPr/>
            </p:nvSpPr>
            <p:spPr>
              <a:xfrm rot="-336564">
                <a:off x="7679458" y="3275364"/>
                <a:ext cx="2408737" cy="2597003"/>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89" name="Google Shape;89;ga27ab05aa1_0_70"/>
              <p:cNvSpPr/>
              <p:nvPr/>
            </p:nvSpPr>
            <p:spPr>
              <a:xfrm rot="-336564">
                <a:off x="8146698" y="3440311"/>
                <a:ext cx="2348804" cy="284791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90" name="Google Shape;90;ga27ab05aa1_0_70"/>
              <p:cNvSpPr/>
              <p:nvPr/>
            </p:nvSpPr>
            <p:spPr>
              <a:xfrm rot="-336564">
                <a:off x="7783011" y="3457006"/>
                <a:ext cx="2715127" cy="285029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sp>
        <p:nvSpPr>
          <p:cNvPr id="91" name="Google Shape;91;ga27ab05aa1_0_70"/>
          <p:cNvSpPr txBox="1"/>
          <p:nvPr>
            <p:ph idx="1" type="subTitle"/>
          </p:nvPr>
        </p:nvSpPr>
        <p:spPr>
          <a:xfrm>
            <a:off x="3745480" y="3666844"/>
            <a:ext cx="2589600" cy="528300"/>
          </a:xfrm>
          <a:prstGeom prst="rect">
            <a:avLst/>
          </a:prstGeom>
          <a:noFill/>
          <a:ln>
            <a:noFill/>
          </a:ln>
        </p:spPr>
        <p:txBody>
          <a:bodyPr anchorCtr="0" anchor="b" bIns="111975" lIns="111975" spcFirstLastPara="1" rIns="111975" wrap="square" tIns="111975">
            <a:noAutofit/>
          </a:bodyPr>
          <a:lstStyle>
            <a:lvl1pPr lvl="0" algn="ctr">
              <a:lnSpc>
                <a:spcPct val="100000"/>
              </a:lnSpc>
              <a:spcBef>
                <a:spcPts val="0"/>
              </a:spcBef>
              <a:spcAft>
                <a:spcPts val="0"/>
              </a:spcAft>
              <a:buSzPts val="2600"/>
              <a:buNone/>
              <a:defRPr sz="2200">
                <a:solidFill>
                  <a:schemeClr val="accent5"/>
                </a:solidFill>
                <a:latin typeface="Abel"/>
                <a:ea typeface="Abel"/>
                <a:cs typeface="Abel"/>
                <a:sym typeface="Abel"/>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92" name="Google Shape;92;ga27ab05aa1_0_70"/>
          <p:cNvSpPr txBox="1"/>
          <p:nvPr>
            <p:ph idx="2" type="subTitle"/>
          </p:nvPr>
        </p:nvSpPr>
        <p:spPr>
          <a:xfrm>
            <a:off x="3745480" y="3951137"/>
            <a:ext cx="2589600" cy="1497300"/>
          </a:xfrm>
          <a:prstGeom prst="rect">
            <a:avLst/>
          </a:prstGeom>
          <a:noFill/>
          <a:ln>
            <a:noFill/>
          </a:ln>
        </p:spPr>
        <p:txBody>
          <a:bodyPr anchorCtr="0" anchor="t" bIns="111975" lIns="111975" spcFirstLastPara="1" rIns="111975" wrap="square" tIns="11197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93" name="Google Shape;93;ga27ab05aa1_0_70"/>
          <p:cNvSpPr txBox="1"/>
          <p:nvPr>
            <p:ph idx="3" type="subTitle"/>
          </p:nvPr>
        </p:nvSpPr>
        <p:spPr>
          <a:xfrm>
            <a:off x="903855" y="3666844"/>
            <a:ext cx="2589600" cy="528300"/>
          </a:xfrm>
          <a:prstGeom prst="rect">
            <a:avLst/>
          </a:prstGeom>
          <a:noFill/>
          <a:ln>
            <a:noFill/>
          </a:ln>
        </p:spPr>
        <p:txBody>
          <a:bodyPr anchorCtr="0" anchor="b" bIns="111975" lIns="111975" spcFirstLastPara="1" rIns="111975" wrap="square" tIns="111975">
            <a:noAutofit/>
          </a:bodyPr>
          <a:lstStyle>
            <a:lvl1pPr lvl="0" algn="ctr">
              <a:lnSpc>
                <a:spcPct val="100000"/>
              </a:lnSpc>
              <a:spcBef>
                <a:spcPts val="0"/>
              </a:spcBef>
              <a:spcAft>
                <a:spcPts val="0"/>
              </a:spcAft>
              <a:buSzPts val="2600"/>
              <a:buNone/>
              <a:defRPr sz="2200">
                <a:solidFill>
                  <a:schemeClr val="accent5"/>
                </a:solidFill>
                <a:latin typeface="Abel"/>
                <a:ea typeface="Abel"/>
                <a:cs typeface="Abel"/>
                <a:sym typeface="Abel"/>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94" name="Google Shape;94;ga27ab05aa1_0_70"/>
          <p:cNvSpPr txBox="1"/>
          <p:nvPr>
            <p:ph idx="4" type="subTitle"/>
          </p:nvPr>
        </p:nvSpPr>
        <p:spPr>
          <a:xfrm>
            <a:off x="903855" y="3951137"/>
            <a:ext cx="2589600" cy="1497300"/>
          </a:xfrm>
          <a:prstGeom prst="rect">
            <a:avLst/>
          </a:prstGeom>
          <a:noFill/>
          <a:ln>
            <a:noFill/>
          </a:ln>
        </p:spPr>
        <p:txBody>
          <a:bodyPr anchorCtr="0" anchor="t" bIns="111975" lIns="111975" spcFirstLastPara="1" rIns="111975" wrap="square" tIns="11197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95" name="Google Shape;95;ga27ab05aa1_0_70"/>
          <p:cNvSpPr txBox="1"/>
          <p:nvPr>
            <p:ph idx="5" type="subTitle"/>
          </p:nvPr>
        </p:nvSpPr>
        <p:spPr>
          <a:xfrm>
            <a:off x="6587105" y="3666844"/>
            <a:ext cx="2589600" cy="528300"/>
          </a:xfrm>
          <a:prstGeom prst="rect">
            <a:avLst/>
          </a:prstGeom>
          <a:noFill/>
          <a:ln>
            <a:noFill/>
          </a:ln>
        </p:spPr>
        <p:txBody>
          <a:bodyPr anchorCtr="0" anchor="b" bIns="111975" lIns="111975" spcFirstLastPara="1" rIns="111975" wrap="square" tIns="111975">
            <a:noAutofit/>
          </a:bodyPr>
          <a:lstStyle>
            <a:lvl1pPr lvl="0" algn="ctr">
              <a:lnSpc>
                <a:spcPct val="100000"/>
              </a:lnSpc>
              <a:spcBef>
                <a:spcPts val="0"/>
              </a:spcBef>
              <a:spcAft>
                <a:spcPts val="0"/>
              </a:spcAft>
              <a:buSzPts val="2600"/>
              <a:buNone/>
              <a:defRPr sz="2200">
                <a:solidFill>
                  <a:schemeClr val="accent5"/>
                </a:solidFill>
                <a:latin typeface="Abel"/>
                <a:ea typeface="Abel"/>
                <a:cs typeface="Abel"/>
                <a:sym typeface="Abel"/>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96" name="Google Shape;96;ga27ab05aa1_0_70"/>
          <p:cNvSpPr txBox="1"/>
          <p:nvPr>
            <p:ph idx="6" type="subTitle"/>
          </p:nvPr>
        </p:nvSpPr>
        <p:spPr>
          <a:xfrm>
            <a:off x="6587105" y="3951137"/>
            <a:ext cx="2589600" cy="1497300"/>
          </a:xfrm>
          <a:prstGeom prst="rect">
            <a:avLst/>
          </a:prstGeom>
          <a:noFill/>
          <a:ln>
            <a:noFill/>
          </a:ln>
        </p:spPr>
        <p:txBody>
          <a:bodyPr anchorCtr="0" anchor="t" bIns="111975" lIns="111975" spcFirstLastPara="1" rIns="111975" wrap="square" tIns="11197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97" name="Google Shape;97;ga27ab05aa1_0_70"/>
          <p:cNvSpPr txBox="1"/>
          <p:nvPr>
            <p:ph type="title"/>
          </p:nvPr>
        </p:nvSpPr>
        <p:spPr>
          <a:xfrm>
            <a:off x="2201526" y="792932"/>
            <a:ext cx="5677500" cy="6342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4000"/>
              <a:buNone/>
              <a:defRPr sz="3400"/>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8" name="Shape 98"/>
        <p:cNvGrpSpPr/>
        <p:nvPr/>
      </p:nvGrpSpPr>
      <p:grpSpPr>
        <a:xfrm>
          <a:off x="0" y="0"/>
          <a:ext cx="0" cy="0"/>
          <a:chOff x="0" y="0"/>
          <a:chExt cx="0" cy="0"/>
        </a:xfrm>
      </p:grpSpPr>
      <p:grpSp>
        <p:nvGrpSpPr>
          <p:cNvPr id="99" name="Google Shape;99;ga27ab05aa1_0_87"/>
          <p:cNvGrpSpPr/>
          <p:nvPr/>
        </p:nvGrpSpPr>
        <p:grpSpPr>
          <a:xfrm>
            <a:off x="-2872418" y="-3816069"/>
            <a:ext cx="14450368" cy="16454938"/>
            <a:chOff x="-2605604" y="-2596319"/>
            <a:chExt cx="13108098" cy="11195359"/>
          </a:xfrm>
        </p:grpSpPr>
        <p:sp>
          <p:nvSpPr>
            <p:cNvPr id="100" name="Google Shape;100;ga27ab05aa1_0_87"/>
            <p:cNvSpPr/>
            <p:nvPr/>
          </p:nvSpPr>
          <p:spPr>
            <a:xfrm rot="812392">
              <a:off x="912002" y="2074247"/>
              <a:ext cx="2434973" cy="2625289"/>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5"/>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nvGrpSpPr>
            <p:cNvPr id="101" name="Google Shape;101;ga27ab05aa1_0_87"/>
            <p:cNvGrpSpPr/>
            <p:nvPr/>
          </p:nvGrpSpPr>
          <p:grpSpPr>
            <a:xfrm rot="375330">
              <a:off x="5113664" y="3499605"/>
              <a:ext cx="5140786" cy="4833749"/>
              <a:chOff x="8101026" y="3219567"/>
              <a:chExt cx="3887249" cy="3655080"/>
            </a:xfrm>
          </p:grpSpPr>
          <p:sp>
            <p:nvSpPr>
              <p:cNvPr id="102" name="Google Shape;102;ga27ab05aa1_0_87"/>
              <p:cNvSpPr/>
              <p:nvPr/>
            </p:nvSpPr>
            <p:spPr>
              <a:xfrm rot="594768">
                <a:off x="8328626" y="3845818"/>
                <a:ext cx="2348800" cy="2847915"/>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03" name="Google Shape;103;ga27ab05aa1_0_87"/>
              <p:cNvSpPr/>
              <p:nvPr/>
            </p:nvSpPr>
            <p:spPr>
              <a:xfrm rot="-988308">
                <a:off x="8924872" y="3545996"/>
                <a:ext cx="2715038" cy="2850200"/>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104" name="Google Shape;104;ga27ab05aa1_0_87"/>
            <p:cNvGrpSpPr/>
            <p:nvPr/>
          </p:nvGrpSpPr>
          <p:grpSpPr>
            <a:xfrm rot="2219984">
              <a:off x="-1772315" y="-1860620"/>
              <a:ext cx="3796561" cy="4039572"/>
              <a:chOff x="7558302" y="3163859"/>
              <a:chExt cx="3072638" cy="3269311"/>
            </a:xfrm>
          </p:grpSpPr>
          <p:sp>
            <p:nvSpPr>
              <p:cNvPr id="105" name="Google Shape;105;ga27ab05aa1_0_87"/>
              <p:cNvSpPr/>
              <p:nvPr/>
            </p:nvSpPr>
            <p:spPr>
              <a:xfrm rot="-336564">
                <a:off x="7679458" y="3275364"/>
                <a:ext cx="2408737" cy="2597003"/>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06" name="Google Shape;106;ga27ab05aa1_0_87"/>
              <p:cNvSpPr/>
              <p:nvPr/>
            </p:nvSpPr>
            <p:spPr>
              <a:xfrm rot="-336564">
                <a:off x="8146698" y="3440311"/>
                <a:ext cx="2348804" cy="284791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07" name="Google Shape;107;ga27ab05aa1_0_87"/>
              <p:cNvSpPr/>
              <p:nvPr/>
            </p:nvSpPr>
            <p:spPr>
              <a:xfrm rot="-336564">
                <a:off x="7783011" y="3457006"/>
                <a:ext cx="2715127" cy="285029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sp>
        <p:nvSpPr>
          <p:cNvPr id="108" name="Google Shape;108;ga27ab05aa1_0_87"/>
          <p:cNvSpPr txBox="1"/>
          <p:nvPr>
            <p:ph idx="1" type="body"/>
          </p:nvPr>
        </p:nvSpPr>
        <p:spPr>
          <a:xfrm>
            <a:off x="5098493" y="3120433"/>
            <a:ext cx="3632100" cy="2039700"/>
          </a:xfrm>
          <a:prstGeom prst="rect">
            <a:avLst/>
          </a:prstGeom>
          <a:noFill/>
          <a:ln>
            <a:noFill/>
          </a:ln>
        </p:spPr>
        <p:txBody>
          <a:bodyPr anchorCtr="0" anchor="ctr" bIns="111975" lIns="111975" spcFirstLastPara="1" rIns="111975" wrap="square" tIns="111975">
            <a:noAutofit/>
          </a:bodyPr>
          <a:lstStyle>
            <a:lvl1pPr indent="-336550" lvl="0" marL="457200" algn="l">
              <a:lnSpc>
                <a:spcPct val="100000"/>
              </a:lnSpc>
              <a:spcBef>
                <a:spcPts val="0"/>
              </a:spcBef>
              <a:spcAft>
                <a:spcPts val="0"/>
              </a:spcAft>
              <a:buSzPts val="1700"/>
              <a:buChar char="●"/>
              <a:defRPr/>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109" name="Google Shape;109;ga27ab05aa1_0_87"/>
          <p:cNvSpPr txBox="1"/>
          <p:nvPr>
            <p:ph type="title"/>
          </p:nvPr>
        </p:nvSpPr>
        <p:spPr>
          <a:xfrm>
            <a:off x="2201526" y="792932"/>
            <a:ext cx="5677500" cy="6342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4000"/>
              <a:buNone/>
              <a:defRPr sz="3400"/>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0" name="Shape 110"/>
        <p:cNvGrpSpPr/>
        <p:nvPr/>
      </p:nvGrpSpPr>
      <p:grpSpPr>
        <a:xfrm>
          <a:off x="0" y="0"/>
          <a:ext cx="0" cy="0"/>
          <a:chOff x="0" y="0"/>
          <a:chExt cx="0" cy="0"/>
        </a:xfrm>
      </p:grpSpPr>
      <p:grpSp>
        <p:nvGrpSpPr>
          <p:cNvPr id="111" name="Google Shape;111;ga27ab05aa1_0_99"/>
          <p:cNvGrpSpPr/>
          <p:nvPr/>
        </p:nvGrpSpPr>
        <p:grpSpPr>
          <a:xfrm>
            <a:off x="-645660" y="-1615868"/>
            <a:ext cx="12048966" cy="10807279"/>
            <a:chOff x="-585686" y="-1099379"/>
            <a:chExt cx="10929759" cy="7352891"/>
          </a:xfrm>
        </p:grpSpPr>
        <p:sp>
          <p:nvSpPr>
            <p:cNvPr id="112" name="Google Shape;112;ga27ab05aa1_0_99"/>
            <p:cNvSpPr/>
            <p:nvPr/>
          </p:nvSpPr>
          <p:spPr>
            <a:xfrm rot="315833">
              <a:off x="-470260" y="2809509"/>
              <a:ext cx="2437809" cy="2628347"/>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13" name="Google Shape;113;ga27ab05aa1_0_99"/>
            <p:cNvSpPr/>
            <p:nvPr/>
          </p:nvSpPr>
          <p:spPr>
            <a:xfrm rot="315833">
              <a:off x="-13572" y="3038950"/>
              <a:ext cx="2377152" cy="288229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14" name="Google Shape;114;ga27ab05aa1_0_99"/>
            <p:cNvSpPr/>
            <p:nvPr/>
          </p:nvSpPr>
          <p:spPr>
            <a:xfrm rot="315833">
              <a:off x="-286641" y="3248850"/>
              <a:ext cx="2747897" cy="288469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15" name="Google Shape;115;ga27ab05aa1_0_99"/>
            <p:cNvSpPr/>
            <p:nvPr/>
          </p:nvSpPr>
          <p:spPr>
            <a:xfrm rot="315633">
              <a:off x="6771567" y="-971975"/>
              <a:ext cx="2924002" cy="3152541"/>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16" name="Google Shape;116;ga27ab05aa1_0_99"/>
            <p:cNvSpPr/>
            <p:nvPr/>
          </p:nvSpPr>
          <p:spPr>
            <a:xfrm rot="315633">
              <a:off x="6951891" y="-552494"/>
              <a:ext cx="2851248" cy="345713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17" name="Google Shape;117;ga27ab05aa1_0_99"/>
            <p:cNvSpPr/>
            <p:nvPr/>
          </p:nvSpPr>
          <p:spPr>
            <a:xfrm rot="315633">
              <a:off x="6896466" y="-360189"/>
              <a:ext cx="3295933" cy="346001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18" name="Google Shape;118;ga27ab05aa1_0_99"/>
            <p:cNvSpPr/>
            <p:nvPr/>
          </p:nvSpPr>
          <p:spPr>
            <a:xfrm>
              <a:off x="1271525" y="759175"/>
              <a:ext cx="6595500" cy="3645600"/>
            </a:xfrm>
            <a:prstGeom prst="rect">
              <a:avLst/>
            </a:prstGeom>
            <a:solidFill>
              <a:schemeClr val="accent1"/>
            </a:soli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19" name="Google Shape;119;ga27ab05aa1_0_99"/>
            <p:cNvSpPr/>
            <p:nvPr/>
          </p:nvSpPr>
          <p:spPr>
            <a:xfrm rot="5400000">
              <a:off x="2739044" y="-751734"/>
              <a:ext cx="3665822" cy="6646939"/>
            </a:xfrm>
            <a:custGeom>
              <a:rect b="b" l="l" r="r" t="t"/>
              <a:pathLst>
                <a:path extrusionOk="0" h="71534" w="47852">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
        <p:nvSpPr>
          <p:cNvPr id="120" name="Google Shape;120;ga27ab05aa1_0_99"/>
          <p:cNvSpPr txBox="1"/>
          <p:nvPr>
            <p:ph type="title"/>
          </p:nvPr>
        </p:nvSpPr>
        <p:spPr>
          <a:xfrm>
            <a:off x="2994753" y="4268310"/>
            <a:ext cx="4091100" cy="5790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5900"/>
              <a:buNone/>
              <a:defRPr sz="2200"/>
            </a:lvl1pPr>
            <a:lvl2pPr lvl="1" algn="ctr">
              <a:lnSpc>
                <a:spcPct val="100000"/>
              </a:lnSpc>
              <a:spcBef>
                <a:spcPts val="0"/>
              </a:spcBef>
              <a:spcAft>
                <a:spcPts val="0"/>
              </a:spcAft>
              <a:buSzPts val="5900"/>
              <a:buNone/>
              <a:defRPr sz="5900"/>
            </a:lvl2pPr>
            <a:lvl3pPr lvl="2" algn="ctr">
              <a:lnSpc>
                <a:spcPct val="100000"/>
              </a:lnSpc>
              <a:spcBef>
                <a:spcPts val="0"/>
              </a:spcBef>
              <a:spcAft>
                <a:spcPts val="0"/>
              </a:spcAft>
              <a:buSzPts val="5900"/>
              <a:buNone/>
              <a:defRPr sz="5900"/>
            </a:lvl3pPr>
            <a:lvl4pPr lvl="3" algn="ctr">
              <a:lnSpc>
                <a:spcPct val="100000"/>
              </a:lnSpc>
              <a:spcBef>
                <a:spcPts val="0"/>
              </a:spcBef>
              <a:spcAft>
                <a:spcPts val="0"/>
              </a:spcAft>
              <a:buSzPts val="5900"/>
              <a:buNone/>
              <a:defRPr sz="5900"/>
            </a:lvl4pPr>
            <a:lvl5pPr lvl="4" algn="ctr">
              <a:lnSpc>
                <a:spcPct val="100000"/>
              </a:lnSpc>
              <a:spcBef>
                <a:spcPts val="0"/>
              </a:spcBef>
              <a:spcAft>
                <a:spcPts val="0"/>
              </a:spcAft>
              <a:buSzPts val="5900"/>
              <a:buNone/>
              <a:defRPr sz="5900"/>
            </a:lvl5pPr>
            <a:lvl6pPr lvl="5" algn="ctr">
              <a:lnSpc>
                <a:spcPct val="100000"/>
              </a:lnSpc>
              <a:spcBef>
                <a:spcPts val="0"/>
              </a:spcBef>
              <a:spcAft>
                <a:spcPts val="0"/>
              </a:spcAft>
              <a:buSzPts val="5900"/>
              <a:buNone/>
              <a:defRPr sz="5900"/>
            </a:lvl6pPr>
            <a:lvl7pPr lvl="6" algn="ctr">
              <a:lnSpc>
                <a:spcPct val="100000"/>
              </a:lnSpc>
              <a:spcBef>
                <a:spcPts val="0"/>
              </a:spcBef>
              <a:spcAft>
                <a:spcPts val="0"/>
              </a:spcAft>
              <a:buSzPts val="5900"/>
              <a:buNone/>
              <a:defRPr sz="5900"/>
            </a:lvl7pPr>
            <a:lvl8pPr lvl="7" algn="ctr">
              <a:lnSpc>
                <a:spcPct val="100000"/>
              </a:lnSpc>
              <a:spcBef>
                <a:spcPts val="0"/>
              </a:spcBef>
              <a:spcAft>
                <a:spcPts val="0"/>
              </a:spcAft>
              <a:buSzPts val="5900"/>
              <a:buNone/>
              <a:defRPr sz="5900"/>
            </a:lvl8pPr>
            <a:lvl9pPr lvl="8" algn="ctr">
              <a:lnSpc>
                <a:spcPct val="100000"/>
              </a:lnSpc>
              <a:spcBef>
                <a:spcPts val="0"/>
              </a:spcBef>
              <a:spcAft>
                <a:spcPts val="0"/>
              </a:spcAft>
              <a:buSzPts val="5900"/>
              <a:buNone/>
              <a:defRPr sz="5900"/>
            </a:lvl9pPr>
          </a:lstStyle>
          <a:p/>
        </p:txBody>
      </p:sp>
      <p:sp>
        <p:nvSpPr>
          <p:cNvPr id="121" name="Google Shape;121;ga27ab05aa1_0_99"/>
          <p:cNvSpPr txBox="1"/>
          <p:nvPr>
            <p:ph idx="1" type="subTitle"/>
          </p:nvPr>
        </p:nvSpPr>
        <p:spPr>
          <a:xfrm>
            <a:off x="2189427" y="2573060"/>
            <a:ext cx="5701800" cy="19317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1700"/>
              <a:buNone/>
              <a:defRPr sz="2000"/>
            </a:lvl1pPr>
            <a:lvl2pPr lvl="1" algn="l">
              <a:lnSpc>
                <a:spcPct val="100000"/>
              </a:lnSpc>
              <a:spcBef>
                <a:spcPts val="0"/>
              </a:spcBef>
              <a:spcAft>
                <a:spcPts val="0"/>
              </a:spcAft>
              <a:buSzPts val="1700"/>
              <a:buNone/>
              <a:defRPr/>
            </a:lvl2pPr>
            <a:lvl3pPr lvl="2" algn="l">
              <a:lnSpc>
                <a:spcPct val="100000"/>
              </a:lnSpc>
              <a:spcBef>
                <a:spcPts val="0"/>
              </a:spcBef>
              <a:spcAft>
                <a:spcPts val="0"/>
              </a:spcAft>
              <a:buSzPts val="1700"/>
              <a:buNone/>
              <a:defRPr/>
            </a:lvl3pPr>
            <a:lvl4pPr lvl="3" algn="l">
              <a:lnSpc>
                <a:spcPct val="100000"/>
              </a:lnSpc>
              <a:spcBef>
                <a:spcPts val="0"/>
              </a:spcBef>
              <a:spcAft>
                <a:spcPts val="0"/>
              </a:spcAft>
              <a:buSzPts val="1700"/>
              <a:buNone/>
              <a:defRPr/>
            </a:lvl4pPr>
            <a:lvl5pPr lvl="4" algn="l">
              <a:lnSpc>
                <a:spcPct val="100000"/>
              </a:lnSpc>
              <a:spcBef>
                <a:spcPts val="0"/>
              </a:spcBef>
              <a:spcAft>
                <a:spcPts val="0"/>
              </a:spcAft>
              <a:buSzPts val="1700"/>
              <a:buNone/>
              <a:defRPr/>
            </a:lvl5pPr>
            <a:lvl6pPr lvl="5" algn="l">
              <a:lnSpc>
                <a:spcPct val="100000"/>
              </a:lnSpc>
              <a:spcBef>
                <a:spcPts val="0"/>
              </a:spcBef>
              <a:spcAft>
                <a:spcPts val="0"/>
              </a:spcAft>
              <a:buSzPts val="1700"/>
              <a:buNone/>
              <a:defRPr/>
            </a:lvl6pPr>
            <a:lvl7pPr lvl="6" algn="l">
              <a:lnSpc>
                <a:spcPct val="100000"/>
              </a:lnSpc>
              <a:spcBef>
                <a:spcPts val="0"/>
              </a:spcBef>
              <a:spcAft>
                <a:spcPts val="0"/>
              </a:spcAft>
              <a:buSzPts val="1700"/>
              <a:buNone/>
              <a:defRPr/>
            </a:lvl7pPr>
            <a:lvl8pPr lvl="7" algn="l">
              <a:lnSpc>
                <a:spcPct val="100000"/>
              </a:lnSpc>
              <a:spcBef>
                <a:spcPts val="0"/>
              </a:spcBef>
              <a:spcAft>
                <a:spcPts val="0"/>
              </a:spcAft>
              <a:buSzPts val="1700"/>
              <a:buNone/>
              <a:defRPr/>
            </a:lvl8pPr>
            <a:lvl9pPr lvl="8" algn="l">
              <a:lnSpc>
                <a:spcPct val="100000"/>
              </a:lnSpc>
              <a:spcBef>
                <a:spcPts val="0"/>
              </a:spcBef>
              <a:spcAft>
                <a:spcPts val="0"/>
              </a:spcAft>
              <a:buSzPts val="17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right">
  <p:cSld name="CUSTOM_2">
    <p:spTree>
      <p:nvGrpSpPr>
        <p:cNvPr id="122" name="Shape 122"/>
        <p:cNvGrpSpPr/>
        <p:nvPr/>
      </p:nvGrpSpPr>
      <p:grpSpPr>
        <a:xfrm>
          <a:off x="0" y="0"/>
          <a:ext cx="0" cy="0"/>
          <a:chOff x="0" y="0"/>
          <a:chExt cx="0" cy="0"/>
        </a:xfrm>
      </p:grpSpPr>
      <p:sp>
        <p:nvSpPr>
          <p:cNvPr id="123" name="Google Shape;123;ga27ab05aa1_0_111"/>
          <p:cNvSpPr txBox="1"/>
          <p:nvPr>
            <p:ph type="title"/>
          </p:nvPr>
        </p:nvSpPr>
        <p:spPr>
          <a:xfrm>
            <a:off x="5996919" y="2536900"/>
            <a:ext cx="3137700" cy="6342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4300"/>
              <a:buNone/>
              <a:defRPr sz="3700"/>
            </a:lvl1pPr>
            <a:lvl2pPr lvl="1" algn="ctr">
              <a:lnSpc>
                <a:spcPct val="100000"/>
              </a:lnSpc>
              <a:spcBef>
                <a:spcPts val="0"/>
              </a:spcBef>
              <a:spcAft>
                <a:spcPts val="0"/>
              </a:spcAft>
              <a:buSzPts val="4300"/>
              <a:buNone/>
              <a:defRPr sz="4300"/>
            </a:lvl2pPr>
            <a:lvl3pPr lvl="2" algn="ctr">
              <a:lnSpc>
                <a:spcPct val="100000"/>
              </a:lnSpc>
              <a:spcBef>
                <a:spcPts val="0"/>
              </a:spcBef>
              <a:spcAft>
                <a:spcPts val="0"/>
              </a:spcAft>
              <a:buSzPts val="4300"/>
              <a:buNone/>
              <a:defRPr sz="4300"/>
            </a:lvl3pPr>
            <a:lvl4pPr lvl="3" algn="ctr">
              <a:lnSpc>
                <a:spcPct val="100000"/>
              </a:lnSpc>
              <a:spcBef>
                <a:spcPts val="0"/>
              </a:spcBef>
              <a:spcAft>
                <a:spcPts val="0"/>
              </a:spcAft>
              <a:buSzPts val="4300"/>
              <a:buNone/>
              <a:defRPr sz="4300"/>
            </a:lvl4pPr>
            <a:lvl5pPr lvl="4" algn="ctr">
              <a:lnSpc>
                <a:spcPct val="100000"/>
              </a:lnSpc>
              <a:spcBef>
                <a:spcPts val="0"/>
              </a:spcBef>
              <a:spcAft>
                <a:spcPts val="0"/>
              </a:spcAft>
              <a:buSzPts val="4300"/>
              <a:buNone/>
              <a:defRPr sz="4300"/>
            </a:lvl5pPr>
            <a:lvl6pPr lvl="5" algn="ctr">
              <a:lnSpc>
                <a:spcPct val="100000"/>
              </a:lnSpc>
              <a:spcBef>
                <a:spcPts val="0"/>
              </a:spcBef>
              <a:spcAft>
                <a:spcPts val="0"/>
              </a:spcAft>
              <a:buSzPts val="4300"/>
              <a:buNone/>
              <a:defRPr sz="4300"/>
            </a:lvl6pPr>
            <a:lvl7pPr lvl="6" algn="ctr">
              <a:lnSpc>
                <a:spcPct val="100000"/>
              </a:lnSpc>
              <a:spcBef>
                <a:spcPts val="0"/>
              </a:spcBef>
              <a:spcAft>
                <a:spcPts val="0"/>
              </a:spcAft>
              <a:buSzPts val="4300"/>
              <a:buNone/>
              <a:defRPr sz="4300"/>
            </a:lvl7pPr>
            <a:lvl8pPr lvl="7" algn="ctr">
              <a:lnSpc>
                <a:spcPct val="100000"/>
              </a:lnSpc>
              <a:spcBef>
                <a:spcPts val="0"/>
              </a:spcBef>
              <a:spcAft>
                <a:spcPts val="0"/>
              </a:spcAft>
              <a:buSzPts val="4300"/>
              <a:buNone/>
              <a:defRPr sz="4300"/>
            </a:lvl8pPr>
            <a:lvl9pPr lvl="8" algn="ctr">
              <a:lnSpc>
                <a:spcPct val="100000"/>
              </a:lnSpc>
              <a:spcBef>
                <a:spcPts val="0"/>
              </a:spcBef>
              <a:spcAft>
                <a:spcPts val="0"/>
              </a:spcAft>
              <a:buSzPts val="4300"/>
              <a:buNone/>
              <a:defRPr sz="4300"/>
            </a:lvl9pPr>
          </a:lstStyle>
          <a:p/>
        </p:txBody>
      </p:sp>
      <p:grpSp>
        <p:nvGrpSpPr>
          <p:cNvPr id="124" name="Google Shape;124;ga27ab05aa1_0_111"/>
          <p:cNvGrpSpPr/>
          <p:nvPr/>
        </p:nvGrpSpPr>
        <p:grpSpPr>
          <a:xfrm flipH="1">
            <a:off x="-2168525" y="-4297863"/>
            <a:ext cx="5993425" cy="8806561"/>
            <a:chOff x="5129249" y="-2537327"/>
            <a:chExt cx="5436707" cy="5991673"/>
          </a:xfrm>
        </p:grpSpPr>
        <p:sp>
          <p:nvSpPr>
            <p:cNvPr id="125" name="Google Shape;125;ga27ab05aa1_0_111"/>
            <p:cNvSpPr/>
            <p:nvPr/>
          </p:nvSpPr>
          <p:spPr>
            <a:xfrm rot="1514338">
              <a:off x="5806125" y="-1910385"/>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26" name="Google Shape;126;ga27ab05aa1_0_111"/>
            <p:cNvSpPr/>
            <p:nvPr/>
          </p:nvSpPr>
          <p:spPr>
            <a:xfrm rot="1430265">
              <a:off x="6184762" y="-1321502"/>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27" name="Google Shape;127;ga27ab05aa1_0_111"/>
            <p:cNvSpPr/>
            <p:nvPr/>
          </p:nvSpPr>
          <p:spPr>
            <a:xfrm rot="1430265">
              <a:off x="6604610" y="-1035768"/>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128" name="Google Shape;128;ga27ab05aa1_0_111"/>
          <p:cNvGrpSpPr/>
          <p:nvPr/>
        </p:nvGrpSpPr>
        <p:grpSpPr>
          <a:xfrm flipH="1">
            <a:off x="4355811" y="3261966"/>
            <a:ext cx="6364720" cy="8240977"/>
            <a:chOff x="-2896959" y="1534023"/>
            <a:chExt cx="5773513" cy="5606870"/>
          </a:xfrm>
        </p:grpSpPr>
        <p:sp>
          <p:nvSpPr>
            <p:cNvPr id="129" name="Google Shape;129;ga27ab05aa1_0_111"/>
            <p:cNvSpPr/>
            <p:nvPr/>
          </p:nvSpPr>
          <p:spPr>
            <a:xfrm rot="1514338">
              <a:off x="-2275832" y="2912408"/>
              <a:ext cx="3410358" cy="3676910"/>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30" name="Google Shape;130;ga27ab05aa1_0_111"/>
            <p:cNvSpPr/>
            <p:nvPr/>
          </p:nvSpPr>
          <p:spPr>
            <a:xfrm rot="1514338">
              <a:off x="-1152704" y="2271963"/>
              <a:ext cx="3325502" cy="4032164"/>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31" name="Google Shape;131;ga27ab05aa1_0_111"/>
            <p:cNvSpPr/>
            <p:nvPr/>
          </p:nvSpPr>
          <p:spPr>
            <a:xfrm rot="1514338">
              <a:off x="-1644474" y="2160965"/>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
        <p:nvSpPr>
          <p:cNvPr id="132" name="Google Shape;132;ga27ab05aa1_0_111"/>
          <p:cNvSpPr txBox="1"/>
          <p:nvPr>
            <p:ph idx="1" type="subTitle"/>
          </p:nvPr>
        </p:nvSpPr>
        <p:spPr>
          <a:xfrm>
            <a:off x="5768881" y="3415023"/>
            <a:ext cx="3593700" cy="1305000"/>
          </a:xfrm>
          <a:prstGeom prst="rect">
            <a:avLst/>
          </a:prstGeom>
          <a:noFill/>
          <a:ln>
            <a:noFill/>
          </a:ln>
        </p:spPr>
        <p:txBody>
          <a:bodyPr anchorCtr="0" anchor="t" bIns="111975" lIns="111975" spcFirstLastPara="1" rIns="111975" wrap="square" tIns="111975">
            <a:noAutofit/>
          </a:bodyPr>
          <a:lstStyle>
            <a:lvl1pPr lvl="0" algn="ctr">
              <a:lnSpc>
                <a:spcPct val="100000"/>
              </a:lnSpc>
              <a:spcBef>
                <a:spcPts val="0"/>
              </a:spcBef>
              <a:spcAft>
                <a:spcPts val="0"/>
              </a:spcAft>
              <a:buSzPts val="2600"/>
              <a:buNone/>
              <a:defRPr sz="20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left">
  <p:cSld name="CUSTOM_2_1">
    <p:spTree>
      <p:nvGrpSpPr>
        <p:cNvPr id="133" name="Shape 133"/>
        <p:cNvGrpSpPr/>
        <p:nvPr/>
      </p:nvGrpSpPr>
      <p:grpSpPr>
        <a:xfrm>
          <a:off x="0" y="0"/>
          <a:ext cx="0" cy="0"/>
          <a:chOff x="0" y="0"/>
          <a:chExt cx="0" cy="0"/>
        </a:xfrm>
      </p:grpSpPr>
      <p:sp>
        <p:nvSpPr>
          <p:cNvPr id="134" name="Google Shape;134;ga27ab05aa1_0_122"/>
          <p:cNvSpPr txBox="1"/>
          <p:nvPr>
            <p:ph type="title"/>
          </p:nvPr>
        </p:nvSpPr>
        <p:spPr>
          <a:xfrm>
            <a:off x="961953" y="2536900"/>
            <a:ext cx="3137700" cy="634200"/>
          </a:xfrm>
          <a:prstGeom prst="rect">
            <a:avLst/>
          </a:prstGeom>
          <a:noFill/>
          <a:ln>
            <a:noFill/>
          </a:ln>
        </p:spPr>
        <p:txBody>
          <a:bodyPr anchorCtr="0" anchor="ctr" bIns="111975" lIns="111975" spcFirstLastPara="1" rIns="111975" wrap="square" tIns="111975">
            <a:noAutofit/>
          </a:bodyPr>
          <a:lstStyle>
            <a:lvl1pPr lvl="0" algn="ctr">
              <a:lnSpc>
                <a:spcPct val="100000"/>
              </a:lnSpc>
              <a:spcBef>
                <a:spcPts val="0"/>
              </a:spcBef>
              <a:spcAft>
                <a:spcPts val="0"/>
              </a:spcAft>
              <a:buSzPts val="4300"/>
              <a:buNone/>
              <a:defRPr sz="3700"/>
            </a:lvl1pPr>
            <a:lvl2pPr lvl="1" algn="ctr">
              <a:lnSpc>
                <a:spcPct val="100000"/>
              </a:lnSpc>
              <a:spcBef>
                <a:spcPts val="0"/>
              </a:spcBef>
              <a:spcAft>
                <a:spcPts val="0"/>
              </a:spcAft>
              <a:buSzPts val="4300"/>
              <a:buNone/>
              <a:defRPr sz="4300"/>
            </a:lvl2pPr>
            <a:lvl3pPr lvl="2" algn="ctr">
              <a:lnSpc>
                <a:spcPct val="100000"/>
              </a:lnSpc>
              <a:spcBef>
                <a:spcPts val="0"/>
              </a:spcBef>
              <a:spcAft>
                <a:spcPts val="0"/>
              </a:spcAft>
              <a:buSzPts val="4300"/>
              <a:buNone/>
              <a:defRPr sz="4300"/>
            </a:lvl3pPr>
            <a:lvl4pPr lvl="3" algn="ctr">
              <a:lnSpc>
                <a:spcPct val="100000"/>
              </a:lnSpc>
              <a:spcBef>
                <a:spcPts val="0"/>
              </a:spcBef>
              <a:spcAft>
                <a:spcPts val="0"/>
              </a:spcAft>
              <a:buSzPts val="4300"/>
              <a:buNone/>
              <a:defRPr sz="4300"/>
            </a:lvl4pPr>
            <a:lvl5pPr lvl="4" algn="ctr">
              <a:lnSpc>
                <a:spcPct val="100000"/>
              </a:lnSpc>
              <a:spcBef>
                <a:spcPts val="0"/>
              </a:spcBef>
              <a:spcAft>
                <a:spcPts val="0"/>
              </a:spcAft>
              <a:buSzPts val="4300"/>
              <a:buNone/>
              <a:defRPr sz="4300"/>
            </a:lvl5pPr>
            <a:lvl6pPr lvl="5" algn="ctr">
              <a:lnSpc>
                <a:spcPct val="100000"/>
              </a:lnSpc>
              <a:spcBef>
                <a:spcPts val="0"/>
              </a:spcBef>
              <a:spcAft>
                <a:spcPts val="0"/>
              </a:spcAft>
              <a:buSzPts val="4300"/>
              <a:buNone/>
              <a:defRPr sz="4300"/>
            </a:lvl6pPr>
            <a:lvl7pPr lvl="6" algn="ctr">
              <a:lnSpc>
                <a:spcPct val="100000"/>
              </a:lnSpc>
              <a:spcBef>
                <a:spcPts val="0"/>
              </a:spcBef>
              <a:spcAft>
                <a:spcPts val="0"/>
              </a:spcAft>
              <a:buSzPts val="4300"/>
              <a:buNone/>
              <a:defRPr sz="4300"/>
            </a:lvl7pPr>
            <a:lvl8pPr lvl="7" algn="ctr">
              <a:lnSpc>
                <a:spcPct val="100000"/>
              </a:lnSpc>
              <a:spcBef>
                <a:spcPts val="0"/>
              </a:spcBef>
              <a:spcAft>
                <a:spcPts val="0"/>
              </a:spcAft>
              <a:buSzPts val="4300"/>
              <a:buNone/>
              <a:defRPr sz="4300"/>
            </a:lvl8pPr>
            <a:lvl9pPr lvl="8" algn="ctr">
              <a:lnSpc>
                <a:spcPct val="100000"/>
              </a:lnSpc>
              <a:spcBef>
                <a:spcPts val="0"/>
              </a:spcBef>
              <a:spcAft>
                <a:spcPts val="0"/>
              </a:spcAft>
              <a:buSzPts val="4300"/>
              <a:buNone/>
              <a:defRPr sz="4300"/>
            </a:lvl9pPr>
          </a:lstStyle>
          <a:p/>
        </p:txBody>
      </p:sp>
      <p:grpSp>
        <p:nvGrpSpPr>
          <p:cNvPr id="135" name="Google Shape;135;ga27ab05aa1_0_122"/>
          <p:cNvGrpSpPr/>
          <p:nvPr/>
        </p:nvGrpSpPr>
        <p:grpSpPr>
          <a:xfrm>
            <a:off x="5415189" y="-3737887"/>
            <a:ext cx="5993425" cy="8806561"/>
            <a:chOff x="5129249" y="-2537327"/>
            <a:chExt cx="5436707" cy="5991673"/>
          </a:xfrm>
        </p:grpSpPr>
        <p:sp>
          <p:nvSpPr>
            <p:cNvPr id="136" name="Google Shape;136;ga27ab05aa1_0_122"/>
            <p:cNvSpPr/>
            <p:nvPr/>
          </p:nvSpPr>
          <p:spPr>
            <a:xfrm rot="1514338">
              <a:off x="5806125" y="-1910385"/>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37" name="Google Shape;137;ga27ab05aa1_0_122"/>
            <p:cNvSpPr/>
            <p:nvPr/>
          </p:nvSpPr>
          <p:spPr>
            <a:xfrm rot="1430265">
              <a:off x="6184762" y="-1321502"/>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38" name="Google Shape;138;ga27ab05aa1_0_122"/>
            <p:cNvSpPr/>
            <p:nvPr/>
          </p:nvSpPr>
          <p:spPr>
            <a:xfrm rot="1430265">
              <a:off x="6604610" y="-1035768"/>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139" name="Google Shape;139;ga27ab05aa1_0_122"/>
          <p:cNvGrpSpPr/>
          <p:nvPr/>
        </p:nvGrpSpPr>
        <p:grpSpPr>
          <a:xfrm>
            <a:off x="-1556967" y="3261966"/>
            <a:ext cx="6364720" cy="8240977"/>
            <a:chOff x="-2896959" y="1534023"/>
            <a:chExt cx="5773513" cy="5606870"/>
          </a:xfrm>
        </p:grpSpPr>
        <p:sp>
          <p:nvSpPr>
            <p:cNvPr id="140" name="Google Shape;140;ga27ab05aa1_0_122"/>
            <p:cNvSpPr/>
            <p:nvPr/>
          </p:nvSpPr>
          <p:spPr>
            <a:xfrm rot="1514338">
              <a:off x="-2275832" y="2912408"/>
              <a:ext cx="3410358" cy="3676910"/>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41" name="Google Shape;141;ga27ab05aa1_0_122"/>
            <p:cNvSpPr/>
            <p:nvPr/>
          </p:nvSpPr>
          <p:spPr>
            <a:xfrm rot="1514338">
              <a:off x="-1152704" y="2271963"/>
              <a:ext cx="3325502" cy="4032164"/>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42" name="Google Shape;142;ga27ab05aa1_0_122"/>
            <p:cNvSpPr/>
            <p:nvPr/>
          </p:nvSpPr>
          <p:spPr>
            <a:xfrm rot="1514338">
              <a:off x="-1644474" y="2160965"/>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11975" lIns="111975" spcFirstLastPara="1" rIns="111975" wrap="square" tIns="1119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
        <p:nvSpPr>
          <p:cNvPr id="143" name="Google Shape;143;ga27ab05aa1_0_122"/>
          <p:cNvSpPr txBox="1"/>
          <p:nvPr>
            <p:ph idx="1" type="subTitle"/>
          </p:nvPr>
        </p:nvSpPr>
        <p:spPr>
          <a:xfrm>
            <a:off x="733917" y="3415023"/>
            <a:ext cx="3593700" cy="1305000"/>
          </a:xfrm>
          <a:prstGeom prst="rect">
            <a:avLst/>
          </a:prstGeom>
          <a:noFill/>
          <a:ln>
            <a:noFill/>
          </a:ln>
        </p:spPr>
        <p:txBody>
          <a:bodyPr anchorCtr="0" anchor="t" bIns="111975" lIns="111975" spcFirstLastPara="1" rIns="111975" wrap="square" tIns="111975">
            <a:noAutofit/>
          </a:bodyPr>
          <a:lstStyle>
            <a:lvl1pPr lvl="0" algn="ctr">
              <a:lnSpc>
                <a:spcPct val="100000"/>
              </a:lnSpc>
              <a:spcBef>
                <a:spcPts val="0"/>
              </a:spcBef>
              <a:spcAft>
                <a:spcPts val="0"/>
              </a:spcAft>
              <a:buSzPts val="2600"/>
              <a:buNone/>
              <a:defRPr sz="20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11" name="Shape 11"/>
        <p:cNvGrpSpPr/>
        <p:nvPr/>
      </p:nvGrpSpPr>
      <p:grpSpPr>
        <a:xfrm>
          <a:off x="0" y="0"/>
          <a:ext cx="0" cy="0"/>
          <a:chOff x="0" y="0"/>
          <a:chExt cx="0" cy="0"/>
        </a:xfrm>
      </p:grpSpPr>
      <p:sp>
        <p:nvSpPr>
          <p:cNvPr id="12" name="Google Shape;12;ga27ab05aa1_0_0"/>
          <p:cNvSpPr txBox="1"/>
          <p:nvPr>
            <p:ph type="title"/>
          </p:nvPr>
        </p:nvSpPr>
        <p:spPr>
          <a:xfrm>
            <a:off x="913253" y="654077"/>
            <a:ext cx="8253900" cy="841800"/>
          </a:xfrm>
          <a:prstGeom prst="rect">
            <a:avLst/>
          </a:prstGeom>
          <a:noFill/>
          <a:ln>
            <a:noFill/>
          </a:ln>
        </p:spPr>
        <p:txBody>
          <a:bodyPr anchorCtr="0" anchor="ctr" bIns="111975" lIns="111975" spcFirstLastPara="1" rIns="111975" wrap="square" tIns="111975">
            <a:noAutofit/>
          </a:bodyPr>
          <a:lstStyle>
            <a:lvl1pPr lvl="0" marR="0" rtl="0" algn="ctr">
              <a:lnSpc>
                <a:spcPct val="100000"/>
              </a:lnSpc>
              <a:spcBef>
                <a:spcPts val="0"/>
              </a:spcBef>
              <a:spcAft>
                <a:spcPts val="0"/>
              </a:spcAft>
              <a:buClr>
                <a:schemeClr val="accent5"/>
              </a:buClr>
              <a:buSzPts val="4000"/>
              <a:buFont typeface="Abel"/>
              <a:buNone/>
              <a:defRPr b="0" i="0" sz="4000" u="none" cap="none" strike="noStrike">
                <a:solidFill>
                  <a:schemeClr val="accent5"/>
                </a:solidFill>
                <a:latin typeface="Abel"/>
                <a:ea typeface="Abel"/>
                <a:cs typeface="Abel"/>
                <a:sym typeface="Abel"/>
              </a:defRPr>
            </a:lvl1pPr>
            <a:lvl2pPr lvl="1" marR="0" rtl="0" algn="ctr">
              <a:lnSpc>
                <a:spcPct val="100000"/>
              </a:lnSpc>
              <a:spcBef>
                <a:spcPts val="0"/>
              </a:spcBef>
              <a:spcAft>
                <a:spcPts val="0"/>
              </a:spcAft>
              <a:buClr>
                <a:schemeClr val="accent5"/>
              </a:buClr>
              <a:buSzPts val="4000"/>
              <a:buFont typeface="Abel"/>
              <a:buNone/>
              <a:defRPr b="0" i="0" sz="4000" u="none" cap="none" strike="noStrike">
                <a:solidFill>
                  <a:schemeClr val="accent5"/>
                </a:solidFill>
                <a:latin typeface="Abel"/>
                <a:ea typeface="Abel"/>
                <a:cs typeface="Abel"/>
                <a:sym typeface="Abel"/>
              </a:defRPr>
            </a:lvl2pPr>
            <a:lvl3pPr lvl="2" marR="0" rtl="0" algn="ctr">
              <a:lnSpc>
                <a:spcPct val="100000"/>
              </a:lnSpc>
              <a:spcBef>
                <a:spcPts val="0"/>
              </a:spcBef>
              <a:spcAft>
                <a:spcPts val="0"/>
              </a:spcAft>
              <a:buClr>
                <a:schemeClr val="accent5"/>
              </a:buClr>
              <a:buSzPts val="4000"/>
              <a:buFont typeface="Abel"/>
              <a:buNone/>
              <a:defRPr b="0" i="0" sz="4000" u="none" cap="none" strike="noStrike">
                <a:solidFill>
                  <a:schemeClr val="accent5"/>
                </a:solidFill>
                <a:latin typeface="Abel"/>
                <a:ea typeface="Abel"/>
                <a:cs typeface="Abel"/>
                <a:sym typeface="Abel"/>
              </a:defRPr>
            </a:lvl3pPr>
            <a:lvl4pPr lvl="3" marR="0" rtl="0" algn="ctr">
              <a:lnSpc>
                <a:spcPct val="100000"/>
              </a:lnSpc>
              <a:spcBef>
                <a:spcPts val="0"/>
              </a:spcBef>
              <a:spcAft>
                <a:spcPts val="0"/>
              </a:spcAft>
              <a:buClr>
                <a:schemeClr val="accent5"/>
              </a:buClr>
              <a:buSzPts val="4000"/>
              <a:buFont typeface="Abel"/>
              <a:buNone/>
              <a:defRPr b="0" i="0" sz="4000" u="none" cap="none" strike="noStrike">
                <a:solidFill>
                  <a:schemeClr val="accent5"/>
                </a:solidFill>
                <a:latin typeface="Abel"/>
                <a:ea typeface="Abel"/>
                <a:cs typeface="Abel"/>
                <a:sym typeface="Abel"/>
              </a:defRPr>
            </a:lvl4pPr>
            <a:lvl5pPr lvl="4" marR="0" rtl="0" algn="ctr">
              <a:lnSpc>
                <a:spcPct val="100000"/>
              </a:lnSpc>
              <a:spcBef>
                <a:spcPts val="0"/>
              </a:spcBef>
              <a:spcAft>
                <a:spcPts val="0"/>
              </a:spcAft>
              <a:buClr>
                <a:schemeClr val="accent5"/>
              </a:buClr>
              <a:buSzPts val="4000"/>
              <a:buFont typeface="Abel"/>
              <a:buNone/>
              <a:defRPr b="0" i="0" sz="4000" u="none" cap="none" strike="noStrike">
                <a:solidFill>
                  <a:schemeClr val="accent5"/>
                </a:solidFill>
                <a:latin typeface="Abel"/>
                <a:ea typeface="Abel"/>
                <a:cs typeface="Abel"/>
                <a:sym typeface="Abel"/>
              </a:defRPr>
            </a:lvl5pPr>
            <a:lvl6pPr lvl="5" marR="0" rtl="0" algn="ctr">
              <a:lnSpc>
                <a:spcPct val="100000"/>
              </a:lnSpc>
              <a:spcBef>
                <a:spcPts val="0"/>
              </a:spcBef>
              <a:spcAft>
                <a:spcPts val="0"/>
              </a:spcAft>
              <a:buClr>
                <a:schemeClr val="accent5"/>
              </a:buClr>
              <a:buSzPts val="4000"/>
              <a:buFont typeface="Abel"/>
              <a:buNone/>
              <a:defRPr b="0" i="0" sz="4000" u="none" cap="none" strike="noStrike">
                <a:solidFill>
                  <a:schemeClr val="accent5"/>
                </a:solidFill>
                <a:latin typeface="Abel"/>
                <a:ea typeface="Abel"/>
                <a:cs typeface="Abel"/>
                <a:sym typeface="Abel"/>
              </a:defRPr>
            </a:lvl6pPr>
            <a:lvl7pPr lvl="6" marR="0" rtl="0" algn="ctr">
              <a:lnSpc>
                <a:spcPct val="100000"/>
              </a:lnSpc>
              <a:spcBef>
                <a:spcPts val="0"/>
              </a:spcBef>
              <a:spcAft>
                <a:spcPts val="0"/>
              </a:spcAft>
              <a:buClr>
                <a:schemeClr val="accent5"/>
              </a:buClr>
              <a:buSzPts val="4000"/>
              <a:buFont typeface="Abel"/>
              <a:buNone/>
              <a:defRPr b="0" i="0" sz="4000" u="none" cap="none" strike="noStrike">
                <a:solidFill>
                  <a:schemeClr val="accent5"/>
                </a:solidFill>
                <a:latin typeface="Abel"/>
                <a:ea typeface="Abel"/>
                <a:cs typeface="Abel"/>
                <a:sym typeface="Abel"/>
              </a:defRPr>
            </a:lvl7pPr>
            <a:lvl8pPr lvl="7" marR="0" rtl="0" algn="ctr">
              <a:lnSpc>
                <a:spcPct val="100000"/>
              </a:lnSpc>
              <a:spcBef>
                <a:spcPts val="0"/>
              </a:spcBef>
              <a:spcAft>
                <a:spcPts val="0"/>
              </a:spcAft>
              <a:buClr>
                <a:schemeClr val="accent5"/>
              </a:buClr>
              <a:buSzPts val="4000"/>
              <a:buFont typeface="Abel"/>
              <a:buNone/>
              <a:defRPr b="0" i="0" sz="4000" u="none" cap="none" strike="noStrike">
                <a:solidFill>
                  <a:schemeClr val="accent5"/>
                </a:solidFill>
                <a:latin typeface="Abel"/>
                <a:ea typeface="Abel"/>
                <a:cs typeface="Abel"/>
                <a:sym typeface="Abel"/>
              </a:defRPr>
            </a:lvl8pPr>
            <a:lvl9pPr lvl="8" marR="0" rtl="0" algn="ctr">
              <a:lnSpc>
                <a:spcPct val="100000"/>
              </a:lnSpc>
              <a:spcBef>
                <a:spcPts val="0"/>
              </a:spcBef>
              <a:spcAft>
                <a:spcPts val="0"/>
              </a:spcAft>
              <a:buClr>
                <a:schemeClr val="accent5"/>
              </a:buClr>
              <a:buSzPts val="4000"/>
              <a:buFont typeface="Abel"/>
              <a:buNone/>
              <a:defRPr b="0" i="0" sz="4000" u="none" cap="none" strike="noStrike">
                <a:solidFill>
                  <a:schemeClr val="accent5"/>
                </a:solidFill>
                <a:latin typeface="Abel"/>
                <a:ea typeface="Abel"/>
                <a:cs typeface="Abel"/>
                <a:sym typeface="Abel"/>
              </a:defRPr>
            </a:lvl9pPr>
          </a:lstStyle>
          <a:p/>
        </p:txBody>
      </p:sp>
      <p:sp>
        <p:nvSpPr>
          <p:cNvPr id="13" name="Google Shape;13;ga27ab05aa1_0_0"/>
          <p:cNvSpPr txBox="1"/>
          <p:nvPr>
            <p:ph idx="1" type="body"/>
          </p:nvPr>
        </p:nvSpPr>
        <p:spPr>
          <a:xfrm>
            <a:off x="913253" y="2658159"/>
            <a:ext cx="8253900" cy="4056900"/>
          </a:xfrm>
          <a:prstGeom prst="rect">
            <a:avLst/>
          </a:prstGeom>
          <a:noFill/>
          <a:ln>
            <a:noFill/>
          </a:ln>
        </p:spPr>
        <p:txBody>
          <a:bodyPr anchorCtr="0" anchor="t" bIns="111975" lIns="111975" spcFirstLastPara="1" rIns="111975" wrap="square" tIns="111975">
            <a:noAutofit/>
          </a:bodyPr>
          <a:lstStyle>
            <a:lvl1pPr indent="-336550" lvl="0" marL="457200" marR="0" rtl="0" algn="l">
              <a:lnSpc>
                <a:spcPct val="100000"/>
              </a:lnSpc>
              <a:spcBef>
                <a:spcPts val="0"/>
              </a:spcBef>
              <a:spcAft>
                <a:spcPts val="0"/>
              </a:spcAft>
              <a:buClr>
                <a:schemeClr val="accent3"/>
              </a:buClr>
              <a:buSzPts val="1700"/>
              <a:buFont typeface="Montserrat"/>
              <a:buChar char="●"/>
              <a:defRPr b="0" i="0" sz="1700" u="none" cap="none" strike="noStrike">
                <a:solidFill>
                  <a:schemeClr val="accent3"/>
                </a:solidFill>
                <a:latin typeface="Montserrat"/>
                <a:ea typeface="Montserrat"/>
                <a:cs typeface="Montserrat"/>
                <a:sym typeface="Montserrat"/>
              </a:defRPr>
            </a:lvl1pPr>
            <a:lvl2pPr indent="-336550" lvl="1" marL="914400" marR="0" rtl="0" algn="l">
              <a:lnSpc>
                <a:spcPct val="100000"/>
              </a:lnSpc>
              <a:spcBef>
                <a:spcPts val="0"/>
              </a:spcBef>
              <a:spcAft>
                <a:spcPts val="0"/>
              </a:spcAft>
              <a:buClr>
                <a:schemeClr val="accent3"/>
              </a:buClr>
              <a:buSzPts val="1700"/>
              <a:buFont typeface="Montserrat"/>
              <a:buChar char="○"/>
              <a:defRPr b="0" i="0" sz="1700" u="none" cap="none" strike="noStrike">
                <a:solidFill>
                  <a:schemeClr val="accent3"/>
                </a:solidFill>
                <a:latin typeface="Montserrat"/>
                <a:ea typeface="Montserrat"/>
                <a:cs typeface="Montserrat"/>
                <a:sym typeface="Montserrat"/>
              </a:defRPr>
            </a:lvl2pPr>
            <a:lvl3pPr indent="-336550" lvl="2" marL="1371600" marR="0" rtl="0" algn="l">
              <a:lnSpc>
                <a:spcPct val="100000"/>
              </a:lnSpc>
              <a:spcBef>
                <a:spcPts val="0"/>
              </a:spcBef>
              <a:spcAft>
                <a:spcPts val="0"/>
              </a:spcAft>
              <a:buClr>
                <a:schemeClr val="accent3"/>
              </a:buClr>
              <a:buSzPts val="1700"/>
              <a:buFont typeface="Montserrat"/>
              <a:buChar char="■"/>
              <a:defRPr b="0" i="0" sz="1700" u="none" cap="none" strike="noStrike">
                <a:solidFill>
                  <a:schemeClr val="accent3"/>
                </a:solidFill>
                <a:latin typeface="Montserrat"/>
                <a:ea typeface="Montserrat"/>
                <a:cs typeface="Montserrat"/>
                <a:sym typeface="Montserrat"/>
              </a:defRPr>
            </a:lvl3pPr>
            <a:lvl4pPr indent="-336550" lvl="3" marL="1828800" marR="0" rtl="0" algn="l">
              <a:lnSpc>
                <a:spcPct val="100000"/>
              </a:lnSpc>
              <a:spcBef>
                <a:spcPts val="0"/>
              </a:spcBef>
              <a:spcAft>
                <a:spcPts val="0"/>
              </a:spcAft>
              <a:buClr>
                <a:schemeClr val="accent3"/>
              </a:buClr>
              <a:buSzPts val="1700"/>
              <a:buFont typeface="Montserrat"/>
              <a:buChar char="●"/>
              <a:defRPr b="0" i="0" sz="1700" u="none" cap="none" strike="noStrike">
                <a:solidFill>
                  <a:schemeClr val="accent3"/>
                </a:solidFill>
                <a:latin typeface="Montserrat"/>
                <a:ea typeface="Montserrat"/>
                <a:cs typeface="Montserrat"/>
                <a:sym typeface="Montserrat"/>
              </a:defRPr>
            </a:lvl4pPr>
            <a:lvl5pPr indent="-336550" lvl="4" marL="2286000" marR="0" rtl="0" algn="l">
              <a:lnSpc>
                <a:spcPct val="100000"/>
              </a:lnSpc>
              <a:spcBef>
                <a:spcPts val="0"/>
              </a:spcBef>
              <a:spcAft>
                <a:spcPts val="0"/>
              </a:spcAft>
              <a:buClr>
                <a:schemeClr val="accent3"/>
              </a:buClr>
              <a:buSzPts val="1700"/>
              <a:buFont typeface="Montserrat"/>
              <a:buChar char="○"/>
              <a:defRPr b="0" i="0" sz="1700" u="none" cap="none" strike="noStrike">
                <a:solidFill>
                  <a:schemeClr val="accent3"/>
                </a:solidFill>
                <a:latin typeface="Montserrat"/>
                <a:ea typeface="Montserrat"/>
                <a:cs typeface="Montserrat"/>
                <a:sym typeface="Montserrat"/>
              </a:defRPr>
            </a:lvl5pPr>
            <a:lvl6pPr indent="-336550" lvl="5" marL="2743200" marR="0" rtl="0" algn="l">
              <a:lnSpc>
                <a:spcPct val="100000"/>
              </a:lnSpc>
              <a:spcBef>
                <a:spcPts val="0"/>
              </a:spcBef>
              <a:spcAft>
                <a:spcPts val="0"/>
              </a:spcAft>
              <a:buClr>
                <a:schemeClr val="accent3"/>
              </a:buClr>
              <a:buSzPts val="1700"/>
              <a:buFont typeface="Montserrat"/>
              <a:buChar char="■"/>
              <a:defRPr b="0" i="0" sz="1700" u="none" cap="none" strike="noStrike">
                <a:solidFill>
                  <a:schemeClr val="accent3"/>
                </a:solidFill>
                <a:latin typeface="Montserrat"/>
                <a:ea typeface="Montserrat"/>
                <a:cs typeface="Montserrat"/>
                <a:sym typeface="Montserrat"/>
              </a:defRPr>
            </a:lvl6pPr>
            <a:lvl7pPr indent="-336550" lvl="6" marL="3200400" marR="0" rtl="0" algn="l">
              <a:lnSpc>
                <a:spcPct val="100000"/>
              </a:lnSpc>
              <a:spcBef>
                <a:spcPts val="0"/>
              </a:spcBef>
              <a:spcAft>
                <a:spcPts val="0"/>
              </a:spcAft>
              <a:buClr>
                <a:schemeClr val="accent3"/>
              </a:buClr>
              <a:buSzPts val="1700"/>
              <a:buFont typeface="Montserrat"/>
              <a:buChar char="●"/>
              <a:defRPr b="0" i="0" sz="1700" u="none" cap="none" strike="noStrike">
                <a:solidFill>
                  <a:schemeClr val="accent3"/>
                </a:solidFill>
                <a:latin typeface="Montserrat"/>
                <a:ea typeface="Montserrat"/>
                <a:cs typeface="Montserrat"/>
                <a:sym typeface="Montserrat"/>
              </a:defRPr>
            </a:lvl7pPr>
            <a:lvl8pPr indent="-336550" lvl="7" marL="3657600" marR="0" rtl="0" algn="l">
              <a:lnSpc>
                <a:spcPct val="100000"/>
              </a:lnSpc>
              <a:spcBef>
                <a:spcPts val="0"/>
              </a:spcBef>
              <a:spcAft>
                <a:spcPts val="0"/>
              </a:spcAft>
              <a:buClr>
                <a:schemeClr val="accent3"/>
              </a:buClr>
              <a:buSzPts val="1700"/>
              <a:buFont typeface="Montserrat"/>
              <a:buChar char="○"/>
              <a:defRPr b="0" i="0" sz="1700" u="none" cap="none" strike="noStrike">
                <a:solidFill>
                  <a:schemeClr val="accent3"/>
                </a:solidFill>
                <a:latin typeface="Montserrat"/>
                <a:ea typeface="Montserrat"/>
                <a:cs typeface="Montserrat"/>
                <a:sym typeface="Montserrat"/>
              </a:defRPr>
            </a:lvl8pPr>
            <a:lvl9pPr indent="-336550" lvl="8" marL="4114800" marR="0" rtl="0" algn="l">
              <a:lnSpc>
                <a:spcPct val="100000"/>
              </a:lnSpc>
              <a:spcBef>
                <a:spcPts val="0"/>
              </a:spcBef>
              <a:spcAft>
                <a:spcPts val="0"/>
              </a:spcAft>
              <a:buClr>
                <a:schemeClr val="accent3"/>
              </a:buClr>
              <a:buSzPts val="1700"/>
              <a:buFont typeface="Montserrat"/>
              <a:buChar char="■"/>
              <a:defRPr b="0" i="0" sz="1700" u="none" cap="none" strike="noStrike">
                <a:solidFill>
                  <a:schemeClr val="accent3"/>
                </a:solidFill>
                <a:latin typeface="Montserrat"/>
                <a:ea typeface="Montserrat"/>
                <a:cs typeface="Montserrat"/>
                <a:sym typeface="Montserrat"/>
              </a:defRPr>
            </a:lvl9pPr>
          </a:lstStyle>
          <a:p/>
        </p:txBody>
      </p:sp>
      <p:sp>
        <p:nvSpPr>
          <p:cNvPr id="14" name="Google Shape;14;ga27ab05aa1_0_0"/>
          <p:cNvSpPr txBox="1"/>
          <p:nvPr>
            <p:ph idx="12" type="sldNum"/>
          </p:nvPr>
        </p:nvSpPr>
        <p:spPr>
          <a:xfrm>
            <a:off x="9340296" y="6853778"/>
            <a:ext cx="604800" cy="578400"/>
          </a:xfrm>
          <a:prstGeom prst="rect">
            <a:avLst/>
          </a:prstGeom>
          <a:noFill/>
          <a:ln>
            <a:noFill/>
          </a:ln>
        </p:spPr>
        <p:txBody>
          <a:bodyPr anchorCtr="0" anchor="ctr" bIns="111975" lIns="111975" spcFirstLastPara="1" rIns="111975" wrap="square" tIns="1119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30.png"/><Relationship Id="rId5"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32.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3.png"/><Relationship Id="rId8" Type="http://schemas.openxmlformats.org/officeDocument/2006/relationships/image" Target="../media/image15.png"/><Relationship Id="rId11" Type="http://schemas.openxmlformats.org/officeDocument/2006/relationships/image" Target="../media/image2.png"/><Relationship Id="rId10"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7.png"/><Relationship Id="rId4" Type="http://schemas.openxmlformats.org/officeDocument/2006/relationships/image" Target="../media/image32.png"/><Relationship Id="rId9" Type="http://schemas.openxmlformats.org/officeDocument/2006/relationships/image" Target="../media/image42.png"/><Relationship Id="rId5" Type="http://schemas.openxmlformats.org/officeDocument/2006/relationships/image" Target="../media/image31.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11" Type="http://schemas.openxmlformats.org/officeDocument/2006/relationships/image" Target="../media/image37.png"/><Relationship Id="rId10" Type="http://schemas.openxmlformats.org/officeDocument/2006/relationships/image" Target="../media/image49.png"/><Relationship Id="rId12"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0.png"/><Relationship Id="rId4" Type="http://schemas.openxmlformats.org/officeDocument/2006/relationships/image" Target="../media/image30.png"/><Relationship Id="rId5"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4.png"/><Relationship Id="rId6"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7.png"/><Relationship Id="rId4" Type="http://schemas.openxmlformats.org/officeDocument/2006/relationships/image" Target="../media/image32.png"/><Relationship Id="rId9" Type="http://schemas.openxmlformats.org/officeDocument/2006/relationships/image" Target="../media/image42.png"/><Relationship Id="rId5" Type="http://schemas.openxmlformats.org/officeDocument/2006/relationships/image" Target="../media/image31.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11" Type="http://schemas.openxmlformats.org/officeDocument/2006/relationships/image" Target="../media/image16.png"/><Relationship Id="rId10" Type="http://schemas.openxmlformats.org/officeDocument/2006/relationships/image" Target="../media/image49.png"/><Relationship Id="rId12"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47.png"/><Relationship Id="rId4" Type="http://schemas.openxmlformats.org/officeDocument/2006/relationships/image" Target="../media/image54.png"/><Relationship Id="rId5"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47.png"/><Relationship Id="rId4" Type="http://schemas.openxmlformats.org/officeDocument/2006/relationships/image" Target="../media/image57.png"/><Relationship Id="rId5"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36.png"/><Relationship Id="rId4" Type="http://schemas.openxmlformats.org/officeDocument/2006/relationships/image" Target="../media/image64.png"/><Relationship Id="rId5"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36.png"/><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40.png"/><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32.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3.png"/><Relationship Id="rId8" Type="http://schemas.openxmlformats.org/officeDocument/2006/relationships/image" Target="../media/image15.png"/><Relationship Id="rId11" Type="http://schemas.openxmlformats.org/officeDocument/2006/relationships/image" Target="../media/image2.png"/><Relationship Id="rId10"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
          <p:cNvSpPr txBox="1"/>
          <p:nvPr/>
        </p:nvSpPr>
        <p:spPr>
          <a:xfrm>
            <a:off x="2808313" y="1803575"/>
            <a:ext cx="4464000" cy="3952500"/>
          </a:xfrm>
          <a:prstGeom prst="rect">
            <a:avLst/>
          </a:prstGeom>
          <a:noFill/>
          <a:ln>
            <a:noFill/>
          </a:ln>
        </p:spPr>
        <p:txBody>
          <a:bodyPr anchorCtr="0" anchor="ctr" bIns="0" lIns="0" spcFirstLastPara="1" rIns="0" wrap="square" tIns="38875">
            <a:noAutofit/>
          </a:bodyPr>
          <a:lstStyle/>
          <a:p>
            <a:pPr indent="0" lvl="0" marL="457200" marR="0" rtl="0" algn="l">
              <a:lnSpc>
                <a:spcPct val="93000"/>
              </a:lnSpc>
              <a:spcBef>
                <a:spcPts val="0"/>
              </a:spcBef>
              <a:spcAft>
                <a:spcPts val="0"/>
              </a:spcAft>
              <a:buClr>
                <a:srgbClr val="FF6309"/>
              </a:buClr>
              <a:buSzPts val="4400"/>
              <a:buFont typeface="Arial"/>
              <a:buNone/>
            </a:pPr>
            <a:r>
              <a:rPr b="1" lang="en-US" sz="4300">
                <a:solidFill>
                  <a:schemeClr val="lt1"/>
                </a:solidFill>
                <a:latin typeface="PT Sans Narrow"/>
                <a:ea typeface="PT Sans Narrow"/>
                <a:cs typeface="PT Sans Narrow"/>
                <a:sym typeface="PT Sans Narrow"/>
              </a:rPr>
              <a:t>   </a:t>
            </a:r>
            <a:r>
              <a:rPr b="1" i="0" lang="en-US" sz="4300" u="none" cap="none" strike="noStrike">
                <a:solidFill>
                  <a:schemeClr val="lt1"/>
                </a:solidFill>
                <a:latin typeface="PT Sans Narrow"/>
                <a:ea typeface="PT Sans Narrow"/>
                <a:cs typeface="PT Sans Narrow"/>
                <a:sym typeface="PT Sans Narrow"/>
              </a:rPr>
              <a:t>Project Review I</a:t>
            </a:r>
            <a:endParaRPr b="1" sz="4300">
              <a:solidFill>
                <a:schemeClr val="lt1"/>
              </a:solidFill>
              <a:latin typeface="PT Sans Narrow"/>
              <a:ea typeface="PT Sans Narrow"/>
              <a:cs typeface="PT Sans Narrow"/>
              <a:sym typeface="PT Sans Narrow"/>
            </a:endParaRPr>
          </a:p>
          <a:p>
            <a:pPr indent="457200" lvl="0" marL="457200" marR="0" rtl="0" algn="l">
              <a:lnSpc>
                <a:spcPct val="93000"/>
              </a:lnSpc>
              <a:spcBef>
                <a:spcPts val="0"/>
              </a:spcBef>
              <a:spcAft>
                <a:spcPts val="0"/>
              </a:spcAft>
              <a:buClr>
                <a:srgbClr val="FF6309"/>
              </a:buClr>
              <a:buSzPts val="4400"/>
              <a:buFont typeface="Arial"/>
              <a:buNone/>
            </a:pPr>
            <a:r>
              <a:t/>
            </a:r>
            <a:endParaRPr b="1" sz="4300">
              <a:solidFill>
                <a:schemeClr val="lt1"/>
              </a:solidFill>
              <a:latin typeface="PT Sans Narrow"/>
              <a:ea typeface="PT Sans Narrow"/>
              <a:cs typeface="PT Sans Narrow"/>
              <a:sym typeface="PT Sans Narrow"/>
            </a:endParaRPr>
          </a:p>
          <a:p>
            <a:pPr indent="0" lvl="0" marL="0" marR="0" rtl="0" algn="ctr">
              <a:lnSpc>
                <a:spcPct val="93000"/>
              </a:lnSpc>
              <a:spcBef>
                <a:spcPts val="0"/>
              </a:spcBef>
              <a:spcAft>
                <a:spcPts val="0"/>
              </a:spcAft>
              <a:buClr>
                <a:srgbClr val="FF6309"/>
              </a:buClr>
              <a:buSzPts val="4400"/>
              <a:buFont typeface="Arial"/>
              <a:buNone/>
            </a:pPr>
            <a:r>
              <a:rPr b="1" lang="en-US" sz="4300">
                <a:solidFill>
                  <a:schemeClr val="accent5"/>
                </a:solidFill>
                <a:latin typeface="PT Sans Narrow"/>
                <a:ea typeface="PT Sans Narrow"/>
                <a:cs typeface="PT Sans Narrow"/>
                <a:sym typeface="PT Sans Narrow"/>
              </a:rPr>
              <a:t>PIATTAFORMA PER </a:t>
            </a:r>
            <a:endParaRPr b="1" sz="4300">
              <a:solidFill>
                <a:schemeClr val="accent5"/>
              </a:solidFill>
              <a:latin typeface="PT Sans Narrow"/>
              <a:ea typeface="PT Sans Narrow"/>
              <a:cs typeface="PT Sans Narrow"/>
              <a:sym typeface="PT Sans Narrow"/>
            </a:endParaRPr>
          </a:p>
          <a:p>
            <a:pPr indent="0" lvl="0" marL="0" marR="0" rtl="0" algn="ctr">
              <a:lnSpc>
                <a:spcPct val="93000"/>
              </a:lnSpc>
              <a:spcBef>
                <a:spcPts val="0"/>
              </a:spcBef>
              <a:spcAft>
                <a:spcPts val="0"/>
              </a:spcAft>
              <a:buClr>
                <a:srgbClr val="FF6309"/>
              </a:buClr>
              <a:buSzPts val="4400"/>
              <a:buFont typeface="Arial"/>
              <a:buNone/>
            </a:pPr>
            <a:r>
              <a:rPr b="1" lang="en-US" sz="4300">
                <a:solidFill>
                  <a:schemeClr val="accent5"/>
                </a:solidFill>
                <a:latin typeface="PT Sans Narrow"/>
                <a:ea typeface="PT Sans Narrow"/>
                <a:cs typeface="PT Sans Narrow"/>
                <a:sym typeface="PT Sans Narrow"/>
              </a:rPr>
              <a:t>LA GESTIONE DELLE </a:t>
            </a:r>
            <a:endParaRPr b="1" sz="4300">
              <a:solidFill>
                <a:schemeClr val="accent5"/>
              </a:solidFill>
              <a:latin typeface="PT Sans Narrow"/>
              <a:ea typeface="PT Sans Narrow"/>
              <a:cs typeface="PT Sans Narrow"/>
              <a:sym typeface="PT Sans Narrow"/>
            </a:endParaRPr>
          </a:p>
          <a:p>
            <a:pPr indent="0" lvl="0" marL="0" marR="0" rtl="0" algn="ctr">
              <a:lnSpc>
                <a:spcPct val="93000"/>
              </a:lnSpc>
              <a:spcBef>
                <a:spcPts val="0"/>
              </a:spcBef>
              <a:spcAft>
                <a:spcPts val="0"/>
              </a:spcAft>
              <a:buClr>
                <a:srgbClr val="FF6309"/>
              </a:buClr>
              <a:buSzPts val="4400"/>
              <a:buFont typeface="Arial"/>
              <a:buNone/>
            </a:pPr>
            <a:r>
              <a:rPr b="1" lang="en-US" sz="4300">
                <a:solidFill>
                  <a:schemeClr val="accent5"/>
                </a:solidFill>
                <a:latin typeface="PT Sans Narrow"/>
                <a:ea typeface="PT Sans Narrow"/>
                <a:cs typeface="PT Sans Narrow"/>
                <a:sym typeface="PT Sans Narrow"/>
              </a:rPr>
              <a:t>PRENOTAZIONI DELLA </a:t>
            </a:r>
            <a:endParaRPr b="1" sz="4300">
              <a:solidFill>
                <a:schemeClr val="accent5"/>
              </a:solidFill>
              <a:latin typeface="PT Sans Narrow"/>
              <a:ea typeface="PT Sans Narrow"/>
              <a:cs typeface="PT Sans Narrow"/>
              <a:sym typeface="PT Sans Narrow"/>
            </a:endParaRPr>
          </a:p>
          <a:p>
            <a:pPr indent="0" lvl="0" marL="0" marR="0" rtl="0" algn="ctr">
              <a:lnSpc>
                <a:spcPct val="93000"/>
              </a:lnSpc>
              <a:spcBef>
                <a:spcPts val="0"/>
              </a:spcBef>
              <a:spcAft>
                <a:spcPts val="0"/>
              </a:spcAft>
              <a:buClr>
                <a:srgbClr val="FF6309"/>
              </a:buClr>
              <a:buSzPts val="4400"/>
              <a:buFont typeface="Arial"/>
              <a:buNone/>
            </a:pPr>
            <a:r>
              <a:rPr b="1" lang="en-US" sz="4300">
                <a:solidFill>
                  <a:schemeClr val="accent5"/>
                </a:solidFill>
                <a:latin typeface="PT Sans Narrow"/>
                <a:ea typeface="PT Sans Narrow"/>
                <a:cs typeface="PT Sans Narrow"/>
                <a:sym typeface="PT Sans Narrow"/>
              </a:rPr>
              <a:t>PALESTRA </a:t>
            </a:r>
            <a:endParaRPr b="1" sz="4300">
              <a:solidFill>
                <a:schemeClr val="accent5"/>
              </a:solidFill>
              <a:latin typeface="PT Sans Narrow"/>
              <a:ea typeface="PT Sans Narrow"/>
              <a:cs typeface="PT Sans Narrow"/>
              <a:sym typeface="PT Sans Narrow"/>
            </a:endParaRPr>
          </a:p>
          <a:p>
            <a:pPr indent="0" lvl="0" marL="0" marR="0" rtl="0" algn="ctr">
              <a:lnSpc>
                <a:spcPct val="93000"/>
              </a:lnSpc>
              <a:spcBef>
                <a:spcPts val="0"/>
              </a:spcBef>
              <a:spcAft>
                <a:spcPts val="0"/>
              </a:spcAft>
              <a:buClr>
                <a:srgbClr val="FF6309"/>
              </a:buClr>
              <a:buSzPts val="4400"/>
              <a:buFont typeface="Arial"/>
              <a:buNone/>
            </a:pPr>
            <a:r>
              <a:rPr b="1" lang="en-US" sz="4300">
                <a:solidFill>
                  <a:schemeClr val="accent5"/>
                </a:solidFill>
                <a:latin typeface="PT Sans Narrow"/>
                <a:ea typeface="PT Sans Narrow"/>
                <a:cs typeface="PT Sans Narrow"/>
                <a:sym typeface="PT Sans Narrow"/>
              </a:rPr>
              <a:t>SPORTING CENTER</a:t>
            </a:r>
            <a:endParaRPr b="1" sz="4300">
              <a:solidFill>
                <a:schemeClr val="accent5"/>
              </a:solidFill>
              <a:latin typeface="PT Sans Narrow"/>
              <a:ea typeface="PT Sans Narrow"/>
              <a:cs typeface="PT Sans Narrow"/>
              <a:sym typeface="PT Sans Narrow"/>
            </a:endParaRPr>
          </a:p>
          <a:p>
            <a:pPr indent="0" lvl="0" marL="0" marR="0" rtl="0" algn="ctr">
              <a:lnSpc>
                <a:spcPct val="93000"/>
              </a:lnSpc>
              <a:spcBef>
                <a:spcPts val="0"/>
              </a:spcBef>
              <a:spcAft>
                <a:spcPts val="0"/>
              </a:spcAft>
              <a:buClr>
                <a:srgbClr val="FF6309"/>
              </a:buClr>
              <a:buSzPts val="4400"/>
              <a:buFont typeface="Arial"/>
              <a:buNone/>
            </a:pPr>
            <a:r>
              <a:t/>
            </a:r>
            <a:endParaRPr b="1" sz="4300">
              <a:solidFill>
                <a:schemeClr val="accent5"/>
              </a:solidFill>
              <a:latin typeface="PT Sans Narrow"/>
              <a:ea typeface="PT Sans Narrow"/>
              <a:cs typeface="PT Sans Narrow"/>
              <a:sym typeface="PT Sans Narrow"/>
            </a:endParaRPr>
          </a:p>
          <a:p>
            <a:pPr indent="0" lvl="0" marL="0" marR="0" rtl="0" algn="l">
              <a:lnSpc>
                <a:spcPct val="93000"/>
              </a:lnSpc>
              <a:spcBef>
                <a:spcPts val="0"/>
              </a:spcBef>
              <a:spcAft>
                <a:spcPts val="0"/>
              </a:spcAft>
              <a:buClr>
                <a:srgbClr val="FF6309"/>
              </a:buClr>
              <a:buSzPts val="3200"/>
              <a:buFont typeface="Arial"/>
              <a:buNone/>
            </a:pPr>
            <a:r>
              <a:rPr b="1" lang="en-US" sz="4300">
                <a:solidFill>
                  <a:schemeClr val="lt1"/>
                </a:solidFill>
                <a:latin typeface="PT Sans Narrow"/>
                <a:ea typeface="PT Sans Narrow"/>
                <a:cs typeface="PT Sans Narrow"/>
                <a:sym typeface="PT Sans Narrow"/>
              </a:rPr>
              <a:t>    </a:t>
            </a:r>
            <a:r>
              <a:rPr b="1" lang="en-US" sz="3100">
                <a:solidFill>
                  <a:schemeClr val="lt1"/>
                </a:solidFill>
                <a:latin typeface="PT Sans Narrow"/>
                <a:ea typeface="PT Sans Narrow"/>
                <a:cs typeface="PT Sans Narrow"/>
                <a:sym typeface="PT Sans Narrow"/>
              </a:rPr>
              <a:t>Altamura-Mazzone-Parisi</a:t>
            </a:r>
            <a:endParaRPr b="1" sz="3100">
              <a:solidFill>
                <a:schemeClr val="lt1"/>
              </a:solidFill>
              <a:latin typeface="PT Sans Narrow"/>
              <a:ea typeface="PT Sans Narrow"/>
              <a:cs typeface="PT Sans Narrow"/>
              <a:sym typeface="PT Sans Narrow"/>
            </a:endParaRPr>
          </a:p>
        </p:txBody>
      </p:sp>
      <p:pic>
        <p:nvPicPr>
          <p:cNvPr id="332" name="Google Shape;332;p1"/>
          <p:cNvPicPr preferRelativeResize="0"/>
          <p:nvPr/>
        </p:nvPicPr>
        <p:blipFill>
          <a:blip r:embed="rId3">
            <a:alphaModFix/>
          </a:blip>
          <a:stretch>
            <a:fillRect/>
          </a:stretch>
        </p:blipFill>
        <p:spPr>
          <a:xfrm>
            <a:off x="7656800" y="6378350"/>
            <a:ext cx="2100300" cy="780000"/>
          </a:xfrm>
          <a:prstGeom prst="roundRect">
            <a:avLst>
              <a:gd fmla="val 16667" name="adj"/>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a8a4e1b52e_0_1"/>
          <p:cNvSpPr txBox="1"/>
          <p:nvPr>
            <p:ph type="title"/>
          </p:nvPr>
        </p:nvSpPr>
        <p:spPr>
          <a:xfrm>
            <a:off x="461637" y="109550"/>
            <a:ext cx="9063000" cy="125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700"/>
              <a:buFont typeface="Arial"/>
              <a:buNone/>
            </a:pPr>
            <a:r>
              <a:rPr lang="en-US"/>
              <a:t>User Interaction Draft</a:t>
            </a:r>
            <a:endParaRPr/>
          </a:p>
        </p:txBody>
      </p:sp>
      <p:pic>
        <p:nvPicPr>
          <p:cNvPr id="412" name="Google Shape;412;ga8a4e1b52e_0_1"/>
          <p:cNvPicPr preferRelativeResize="0"/>
          <p:nvPr/>
        </p:nvPicPr>
        <p:blipFill rotWithShape="1">
          <a:blip r:embed="rId3">
            <a:alphaModFix/>
          </a:blip>
          <a:srcRect b="0" l="37268" r="0" t="0"/>
          <a:stretch/>
        </p:blipFill>
        <p:spPr>
          <a:xfrm>
            <a:off x="-76200" y="1746100"/>
            <a:ext cx="10080622" cy="49077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12"/>
          <p:cNvSpPr txBox="1"/>
          <p:nvPr>
            <p:ph type="title"/>
          </p:nvPr>
        </p:nvSpPr>
        <p:spPr>
          <a:xfrm>
            <a:off x="508812" y="0"/>
            <a:ext cx="9063000" cy="125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700"/>
              <a:buFont typeface="Arial"/>
              <a:buNone/>
            </a:pPr>
            <a:r>
              <a:rPr lang="en-US"/>
              <a:t>CRC Cards</a:t>
            </a:r>
            <a:endParaRPr/>
          </a:p>
        </p:txBody>
      </p:sp>
      <p:graphicFrame>
        <p:nvGraphicFramePr>
          <p:cNvPr id="419" name="Google Shape;419;p12"/>
          <p:cNvGraphicFramePr/>
          <p:nvPr/>
        </p:nvGraphicFramePr>
        <p:xfrm>
          <a:off x="952500" y="996313"/>
          <a:ext cx="3000000" cy="3000000"/>
        </p:xfrm>
        <a:graphic>
          <a:graphicData uri="http://schemas.openxmlformats.org/drawingml/2006/table">
            <a:tbl>
              <a:tblPr>
                <a:noFill/>
                <a:tableStyleId>{1E81CAD2-8BFA-44D6-BE55-0F4ECFCCEE6C}</a:tableStyleId>
              </a:tblPr>
              <a:tblGrid>
                <a:gridCol w="6427625"/>
                <a:gridCol w="1748025"/>
              </a:tblGrid>
              <a:tr h="439250">
                <a:tc>
                  <a:txBody>
                    <a:bodyPr/>
                    <a:lstStyle/>
                    <a:p>
                      <a:pPr indent="0" lvl="0" marL="0" rtl="0" algn="l">
                        <a:spcBef>
                          <a:spcPts val="0"/>
                        </a:spcBef>
                        <a:spcAft>
                          <a:spcPts val="0"/>
                        </a:spcAft>
                        <a:buNone/>
                      </a:pPr>
                      <a:r>
                        <a:rPr b="1" lang="en-US">
                          <a:solidFill>
                            <a:schemeClr val="accent5"/>
                          </a:solidFill>
                        </a:rPr>
                        <a:t>N</a:t>
                      </a:r>
                      <a:r>
                        <a:rPr b="1" lang="en-US">
                          <a:solidFill>
                            <a:schemeClr val="accent5"/>
                          </a:solidFill>
                        </a:rPr>
                        <a:t>ame</a:t>
                      </a:r>
                      <a:r>
                        <a:rPr lang="en-US">
                          <a:solidFill>
                            <a:schemeClr val="lt1"/>
                          </a:solidFill>
                        </a:rPr>
                        <a:t>: </a:t>
                      </a:r>
                      <a:r>
                        <a:rPr b="1" lang="en-US">
                          <a:solidFill>
                            <a:srgbClr val="FFFFFF"/>
                          </a:solidFill>
                        </a:rPr>
                        <a:t>Cliente</a:t>
                      </a:r>
                      <a:endParaRPr b="1">
                        <a:solidFill>
                          <a:srgbClr val="FFFFFF"/>
                        </a:solidFill>
                        <a:highlight>
                          <a:srgbClr val="FFFFFF"/>
                        </a:highlight>
                        <a:latin typeface="Open Sans"/>
                        <a:ea typeface="Open Sans"/>
                        <a:cs typeface="Open Sans"/>
                        <a:sym typeface="Open Sans"/>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439250">
                <a:tc>
                  <a:txBody>
                    <a:bodyPr/>
                    <a:lstStyle/>
                    <a:p>
                      <a:pPr indent="0" lvl="0" marL="0" rtl="0" algn="l">
                        <a:spcBef>
                          <a:spcPts val="0"/>
                        </a:spcBef>
                        <a:spcAft>
                          <a:spcPts val="0"/>
                        </a:spcAft>
                        <a:buNone/>
                      </a:pPr>
                      <a:r>
                        <a:rPr b="1" lang="en-US">
                          <a:solidFill>
                            <a:schemeClr val="accent5"/>
                          </a:solidFill>
                        </a:rPr>
                        <a:t>Attributi: </a:t>
                      </a:r>
                      <a:r>
                        <a:rPr b="1" lang="en-US">
                          <a:solidFill>
                            <a:schemeClr val="lt1"/>
                          </a:solidFill>
                        </a:rPr>
                        <a:t>Nome, Cognome, Username,Codice Fiscale, Cellulare, Data Nascita, Sesso, Tipo abbonamento, Codice personale</a:t>
                      </a:r>
                      <a:endParaRPr b="1">
                        <a:solidFill>
                          <a:schemeClr val="lt1"/>
                        </a:solidFill>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433825">
                <a:tc>
                  <a:txBody>
                    <a:bodyPr/>
                    <a:lstStyle/>
                    <a:p>
                      <a:pPr indent="0" lvl="0" marL="0" rtl="0" algn="l">
                        <a:spcBef>
                          <a:spcPts val="0"/>
                        </a:spcBef>
                        <a:spcAft>
                          <a:spcPts val="0"/>
                        </a:spcAft>
                        <a:buNone/>
                      </a:pPr>
                      <a:r>
                        <a:rPr b="1" lang="en-US">
                          <a:solidFill>
                            <a:schemeClr val="accent5"/>
                          </a:solidFill>
                        </a:rPr>
                        <a:t>Responsability</a:t>
                      </a:r>
                      <a:endParaRPr b="1">
                        <a:solidFill>
                          <a:schemeClr val="accent5"/>
                        </a:solidFill>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chemeClr val="accent5"/>
                          </a:solidFill>
                        </a:rPr>
                        <a:t>Collaborations</a:t>
                      </a:r>
                      <a:endParaRPr b="1">
                        <a:solidFill>
                          <a:schemeClr val="accent5"/>
                        </a:solidFill>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1184725">
                <a:tc>
                  <a:txBody>
                    <a:bodyPr/>
                    <a:lstStyle/>
                    <a:p>
                      <a:pPr indent="-317500" lvl="0" marL="457200" rtl="0" algn="l">
                        <a:spcBef>
                          <a:spcPts val="0"/>
                        </a:spcBef>
                        <a:spcAft>
                          <a:spcPts val="0"/>
                        </a:spcAft>
                        <a:buClr>
                          <a:schemeClr val="lt1"/>
                        </a:buClr>
                        <a:buSzPts val="1400"/>
                        <a:buFont typeface="Open Sans"/>
                        <a:buChar char="-"/>
                      </a:pPr>
                      <a:r>
                        <a:rPr b="1" lang="en-US">
                          <a:solidFill>
                            <a:schemeClr val="lt1"/>
                          </a:solidFill>
                          <a:latin typeface="Open Sans"/>
                          <a:ea typeface="Open Sans"/>
                          <a:cs typeface="Open Sans"/>
                          <a:sym typeface="Open Sans"/>
                        </a:rPr>
                        <a:t>si iscrive</a:t>
                      </a:r>
                      <a:r>
                        <a:rPr b="1" lang="en-US">
                          <a:solidFill>
                            <a:schemeClr val="lt1"/>
                          </a:solidFill>
                          <a:latin typeface="Open Sans"/>
                          <a:ea typeface="Open Sans"/>
                          <a:cs typeface="Open Sans"/>
                          <a:sym typeface="Open Sans"/>
                        </a:rPr>
                        <a:t> alla piattaforma</a:t>
                      </a:r>
                      <a:endParaRPr b="1">
                        <a:solidFill>
                          <a:schemeClr val="lt1"/>
                        </a:solidFill>
                        <a:latin typeface="Open Sans"/>
                        <a:ea typeface="Open Sans"/>
                        <a:cs typeface="Open Sans"/>
                        <a:sym typeface="Open Sans"/>
                      </a:endParaRPr>
                    </a:p>
                    <a:p>
                      <a:pPr indent="-317500" lvl="0" marL="457200" rtl="0" algn="l">
                        <a:spcBef>
                          <a:spcPts val="0"/>
                        </a:spcBef>
                        <a:spcAft>
                          <a:spcPts val="0"/>
                        </a:spcAft>
                        <a:buClr>
                          <a:schemeClr val="lt1"/>
                        </a:buClr>
                        <a:buSzPts val="1400"/>
                        <a:buFont typeface="Open Sans"/>
                        <a:buChar char="-"/>
                      </a:pPr>
                      <a:r>
                        <a:rPr b="1" lang="en-US">
                          <a:solidFill>
                            <a:schemeClr val="lt1"/>
                          </a:solidFill>
                          <a:latin typeface="Open Sans"/>
                          <a:ea typeface="Open Sans"/>
                          <a:cs typeface="Open Sans"/>
                          <a:sym typeface="Open Sans"/>
                        </a:rPr>
                        <a:t>visualizza la programmazione giornaliera delle attività sportive</a:t>
                      </a:r>
                      <a:endParaRPr b="1">
                        <a:solidFill>
                          <a:schemeClr val="lt1"/>
                        </a:solidFill>
                        <a:latin typeface="Open Sans"/>
                        <a:ea typeface="Open Sans"/>
                        <a:cs typeface="Open Sans"/>
                        <a:sym typeface="Open Sans"/>
                      </a:endParaRPr>
                    </a:p>
                    <a:p>
                      <a:pPr indent="-317500" lvl="0" marL="457200" rtl="0" algn="l">
                        <a:spcBef>
                          <a:spcPts val="0"/>
                        </a:spcBef>
                        <a:spcAft>
                          <a:spcPts val="0"/>
                        </a:spcAft>
                        <a:buClr>
                          <a:schemeClr val="lt1"/>
                        </a:buClr>
                        <a:buSzPts val="1400"/>
                        <a:buFont typeface="Open Sans"/>
                        <a:buChar char="-"/>
                      </a:pPr>
                      <a:r>
                        <a:rPr b="1" lang="en-US">
                          <a:solidFill>
                            <a:schemeClr val="lt1"/>
                          </a:solidFill>
                          <a:latin typeface="Open Sans"/>
                          <a:ea typeface="Open Sans"/>
                          <a:cs typeface="Open Sans"/>
                          <a:sym typeface="Open Sans"/>
                        </a:rPr>
                        <a:t>si prenota ad una attività sportiva</a:t>
                      </a:r>
                      <a:endParaRPr b="1">
                        <a:solidFill>
                          <a:schemeClr val="lt1"/>
                        </a:solidFill>
                        <a:latin typeface="Open Sans"/>
                        <a:ea typeface="Open Sans"/>
                        <a:cs typeface="Open Sans"/>
                        <a:sym typeface="Open Sans"/>
                      </a:endParaRPr>
                    </a:p>
                    <a:p>
                      <a:pPr indent="-317500" lvl="0" marL="457200" rtl="0" algn="l">
                        <a:spcBef>
                          <a:spcPts val="0"/>
                        </a:spcBef>
                        <a:spcAft>
                          <a:spcPts val="0"/>
                        </a:spcAft>
                        <a:buClr>
                          <a:schemeClr val="lt1"/>
                        </a:buClr>
                        <a:buSzPts val="1400"/>
                        <a:buFont typeface="Open Sans"/>
                        <a:buChar char="-"/>
                      </a:pPr>
                      <a:r>
                        <a:rPr b="1" lang="en-US">
                          <a:solidFill>
                            <a:schemeClr val="lt1"/>
                          </a:solidFill>
                          <a:latin typeface="Open Sans"/>
                          <a:ea typeface="Open Sans"/>
                          <a:cs typeface="Open Sans"/>
                          <a:sym typeface="Open Sans"/>
                        </a:rPr>
                        <a:t>visualizza  tutte le sue prenotazioni</a:t>
                      </a:r>
                      <a:endParaRPr b="1">
                        <a:solidFill>
                          <a:schemeClr val="lt1"/>
                        </a:solidFill>
                        <a:latin typeface="Open Sans"/>
                        <a:ea typeface="Open Sans"/>
                        <a:cs typeface="Open Sans"/>
                        <a:sym typeface="Open Sans"/>
                      </a:endParaRPr>
                    </a:p>
                    <a:p>
                      <a:pPr indent="-317500" lvl="0" marL="457200" rtl="0" algn="l">
                        <a:spcBef>
                          <a:spcPts val="0"/>
                        </a:spcBef>
                        <a:spcAft>
                          <a:spcPts val="0"/>
                        </a:spcAft>
                        <a:buClr>
                          <a:schemeClr val="lt1"/>
                        </a:buClr>
                        <a:buSzPts val="1400"/>
                        <a:buFont typeface="Open Sans"/>
                        <a:buChar char="-"/>
                      </a:pPr>
                      <a:r>
                        <a:rPr b="1" lang="en-US">
                          <a:solidFill>
                            <a:schemeClr val="lt1"/>
                          </a:solidFill>
                          <a:latin typeface="Open Sans"/>
                          <a:ea typeface="Open Sans"/>
                          <a:cs typeface="Open Sans"/>
                          <a:sym typeface="Open Sans"/>
                        </a:rPr>
                        <a:t>elimina </a:t>
                      </a:r>
                      <a:r>
                        <a:rPr b="1" lang="en-US">
                          <a:solidFill>
                            <a:schemeClr val="lt1"/>
                          </a:solidFill>
                          <a:latin typeface="Open Sans"/>
                          <a:ea typeface="Open Sans"/>
                          <a:cs typeface="Open Sans"/>
                          <a:sym typeface="Open Sans"/>
                        </a:rPr>
                        <a:t>una sua prenotazione</a:t>
                      </a:r>
                      <a:endParaRPr b="1">
                        <a:solidFill>
                          <a:schemeClr val="lt1"/>
                        </a:solidFill>
                        <a:latin typeface="Open Sans"/>
                        <a:ea typeface="Open Sans"/>
                        <a:cs typeface="Open Sans"/>
                        <a:sym typeface="Open Sans"/>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chemeClr val="lt1"/>
                          </a:solidFill>
                          <a:latin typeface="Open Sans"/>
                          <a:ea typeface="Open Sans"/>
                          <a:cs typeface="Open Sans"/>
                          <a:sym typeface="Open Sans"/>
                        </a:rPr>
                        <a:t>Calendario</a:t>
                      </a:r>
                      <a:endParaRPr b="1">
                        <a:solidFill>
                          <a:schemeClr val="lt1"/>
                        </a:solidFill>
                        <a:latin typeface="Open Sans"/>
                        <a:ea typeface="Open Sans"/>
                        <a:cs typeface="Open Sans"/>
                        <a:sym typeface="Open Sans"/>
                      </a:endParaRPr>
                    </a:p>
                    <a:p>
                      <a:pPr indent="0" lvl="0" marL="0" rtl="0" algn="l">
                        <a:spcBef>
                          <a:spcPts val="0"/>
                        </a:spcBef>
                        <a:spcAft>
                          <a:spcPts val="0"/>
                        </a:spcAft>
                        <a:buNone/>
                      </a:pPr>
                      <a:r>
                        <a:rPr b="1" lang="en-US">
                          <a:solidFill>
                            <a:schemeClr val="lt1"/>
                          </a:solidFill>
                          <a:latin typeface="Open Sans"/>
                          <a:ea typeface="Open Sans"/>
                          <a:cs typeface="Open Sans"/>
                          <a:sym typeface="Open Sans"/>
                        </a:rPr>
                        <a:t>Prenotazione</a:t>
                      </a:r>
                      <a:endParaRPr b="1">
                        <a:solidFill>
                          <a:schemeClr val="lt1"/>
                        </a:solidFill>
                        <a:latin typeface="Open Sans"/>
                        <a:ea typeface="Open Sans"/>
                        <a:cs typeface="Open Sans"/>
                        <a:sym typeface="Open Sans"/>
                      </a:endParaRPr>
                    </a:p>
                    <a:p>
                      <a:pPr indent="0" lvl="0" marL="0" rtl="0" algn="l">
                        <a:spcBef>
                          <a:spcPts val="0"/>
                        </a:spcBef>
                        <a:spcAft>
                          <a:spcPts val="0"/>
                        </a:spcAft>
                        <a:buNone/>
                      </a:pPr>
                      <a:r>
                        <a:rPr b="1" lang="en-US">
                          <a:solidFill>
                            <a:schemeClr val="lt1"/>
                          </a:solidFill>
                          <a:latin typeface="Open Sans"/>
                          <a:ea typeface="Open Sans"/>
                          <a:cs typeface="Open Sans"/>
                          <a:sym typeface="Open Sans"/>
                        </a:rPr>
                        <a:t>Attività sportiva</a:t>
                      </a:r>
                      <a:endParaRPr b="1">
                        <a:solidFill>
                          <a:schemeClr val="lt1"/>
                        </a:solidFill>
                        <a:latin typeface="Open Sans"/>
                        <a:ea typeface="Open Sans"/>
                        <a:cs typeface="Open Sans"/>
                        <a:sym typeface="Open Sans"/>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bl>
          </a:graphicData>
        </a:graphic>
      </p:graphicFrame>
      <p:graphicFrame>
        <p:nvGraphicFramePr>
          <p:cNvPr id="420" name="Google Shape;420;p12"/>
          <p:cNvGraphicFramePr/>
          <p:nvPr/>
        </p:nvGraphicFramePr>
        <p:xfrm>
          <a:off x="952488" y="3826138"/>
          <a:ext cx="3000000" cy="3000000"/>
        </p:xfrm>
        <a:graphic>
          <a:graphicData uri="http://schemas.openxmlformats.org/drawingml/2006/table">
            <a:tbl>
              <a:tblPr>
                <a:noFill/>
                <a:tableStyleId>{1E81CAD2-8BFA-44D6-BE55-0F4ECFCCEE6C}</a:tableStyleId>
              </a:tblPr>
              <a:tblGrid>
                <a:gridCol w="6829625"/>
                <a:gridCol w="1789675"/>
              </a:tblGrid>
              <a:tr h="379575">
                <a:tc>
                  <a:txBody>
                    <a:bodyPr/>
                    <a:lstStyle/>
                    <a:p>
                      <a:pPr indent="0" lvl="0" marL="0" rtl="0" algn="l">
                        <a:spcBef>
                          <a:spcPts val="0"/>
                        </a:spcBef>
                        <a:spcAft>
                          <a:spcPts val="0"/>
                        </a:spcAft>
                        <a:buNone/>
                      </a:pPr>
                      <a:r>
                        <a:rPr b="1" lang="en-US">
                          <a:solidFill>
                            <a:schemeClr val="accent5"/>
                          </a:solidFill>
                        </a:rPr>
                        <a:t>N</a:t>
                      </a:r>
                      <a:r>
                        <a:rPr b="1" lang="en-US">
                          <a:solidFill>
                            <a:schemeClr val="accent5"/>
                          </a:solidFill>
                        </a:rPr>
                        <a:t>ame</a:t>
                      </a:r>
                      <a:r>
                        <a:rPr lang="en-US">
                          <a:solidFill>
                            <a:schemeClr val="lt1"/>
                          </a:solidFill>
                        </a:rPr>
                        <a:t>: </a:t>
                      </a:r>
                      <a:r>
                        <a:rPr b="1" lang="en-US">
                          <a:solidFill>
                            <a:srgbClr val="FFFFFF"/>
                          </a:solidFill>
                        </a:rPr>
                        <a:t>Gestore</a:t>
                      </a:r>
                      <a:endParaRPr b="1">
                        <a:solidFill>
                          <a:srgbClr val="FFFFFF"/>
                        </a:solidFill>
                        <a:latin typeface="Open Sans"/>
                        <a:ea typeface="Open Sans"/>
                        <a:cs typeface="Open Sans"/>
                        <a:sym typeface="Open Sans"/>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379575">
                <a:tc>
                  <a:txBody>
                    <a:bodyPr/>
                    <a:lstStyle/>
                    <a:p>
                      <a:pPr indent="0" lvl="0" marL="0" rtl="0" algn="l">
                        <a:spcBef>
                          <a:spcPts val="0"/>
                        </a:spcBef>
                        <a:spcAft>
                          <a:spcPts val="0"/>
                        </a:spcAft>
                        <a:buNone/>
                      </a:pPr>
                      <a:r>
                        <a:rPr b="1" lang="en-US">
                          <a:solidFill>
                            <a:schemeClr val="accent5"/>
                          </a:solidFill>
                        </a:rPr>
                        <a:t>Attributi: </a:t>
                      </a:r>
                      <a:r>
                        <a:rPr b="1" lang="en-US">
                          <a:solidFill>
                            <a:schemeClr val="lt1"/>
                          </a:solidFill>
                        </a:rPr>
                        <a:t>Username</a:t>
                      </a:r>
                      <a:endParaRPr b="1">
                        <a:solidFill>
                          <a:schemeClr val="lt1"/>
                        </a:solidFill>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401450">
                <a:tc>
                  <a:txBody>
                    <a:bodyPr/>
                    <a:lstStyle/>
                    <a:p>
                      <a:pPr indent="0" lvl="0" marL="0" rtl="0" algn="l">
                        <a:spcBef>
                          <a:spcPts val="0"/>
                        </a:spcBef>
                        <a:spcAft>
                          <a:spcPts val="0"/>
                        </a:spcAft>
                        <a:buNone/>
                      </a:pPr>
                      <a:r>
                        <a:rPr b="1" lang="en-US">
                          <a:solidFill>
                            <a:schemeClr val="accent5"/>
                          </a:solidFill>
                        </a:rPr>
                        <a:t>Responsability</a:t>
                      </a:r>
                      <a:endParaRPr b="1">
                        <a:solidFill>
                          <a:schemeClr val="accent5"/>
                        </a:solidFill>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chemeClr val="accent5"/>
                          </a:solidFill>
                        </a:rPr>
                        <a:t>Collaborations</a:t>
                      </a:r>
                      <a:endParaRPr b="1">
                        <a:solidFill>
                          <a:schemeClr val="accent5"/>
                        </a:solidFill>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2146200">
                <a:tc>
                  <a:txBody>
                    <a:bodyPr/>
                    <a:lstStyle/>
                    <a:p>
                      <a:pPr indent="-317500" lvl="0" marL="457200" rtl="0" algn="l">
                        <a:spcBef>
                          <a:spcPts val="0"/>
                        </a:spcBef>
                        <a:spcAft>
                          <a:spcPts val="0"/>
                        </a:spcAft>
                        <a:buClr>
                          <a:schemeClr val="lt1"/>
                        </a:buClr>
                        <a:buSzPts val="1400"/>
                        <a:buFont typeface="Open Sans"/>
                        <a:buChar char="-"/>
                      </a:pPr>
                      <a:r>
                        <a:rPr b="1" lang="en-US">
                          <a:solidFill>
                            <a:schemeClr val="lt1"/>
                          </a:solidFill>
                          <a:latin typeface="Open Sans"/>
                          <a:ea typeface="Open Sans"/>
                          <a:cs typeface="Open Sans"/>
                          <a:sym typeface="Open Sans"/>
                        </a:rPr>
                        <a:t>Gestisce</a:t>
                      </a:r>
                      <a:r>
                        <a:rPr b="1" lang="en-US">
                          <a:solidFill>
                            <a:schemeClr val="lt1"/>
                          </a:solidFill>
                          <a:latin typeface="Open Sans"/>
                          <a:ea typeface="Open Sans"/>
                          <a:cs typeface="Open Sans"/>
                          <a:sym typeface="Open Sans"/>
                        </a:rPr>
                        <a:t> la programmazione delle attività sportive (aggiunge, modifica o cancella programmazioni di attività sportive)</a:t>
                      </a:r>
                      <a:endParaRPr b="1">
                        <a:solidFill>
                          <a:schemeClr val="lt1"/>
                        </a:solidFill>
                        <a:latin typeface="Open Sans"/>
                        <a:ea typeface="Open Sans"/>
                        <a:cs typeface="Open Sans"/>
                        <a:sym typeface="Open Sans"/>
                      </a:endParaRPr>
                    </a:p>
                    <a:p>
                      <a:pPr indent="-317500" lvl="0" marL="457200" rtl="0" algn="l">
                        <a:spcBef>
                          <a:spcPts val="0"/>
                        </a:spcBef>
                        <a:spcAft>
                          <a:spcPts val="0"/>
                        </a:spcAft>
                        <a:buClr>
                          <a:schemeClr val="lt1"/>
                        </a:buClr>
                        <a:buSzPts val="1400"/>
                        <a:buFont typeface="Open Sans"/>
                        <a:buChar char="-"/>
                      </a:pPr>
                      <a:r>
                        <a:rPr b="1" lang="en-US">
                          <a:solidFill>
                            <a:schemeClr val="lt1"/>
                          </a:solidFill>
                          <a:latin typeface="Open Sans"/>
                          <a:ea typeface="Open Sans"/>
                          <a:cs typeface="Open Sans"/>
                          <a:sym typeface="Open Sans"/>
                        </a:rPr>
                        <a:t>Gestisce le prenotazioni (aggiunge/elimina partecipanti)</a:t>
                      </a:r>
                      <a:endParaRPr b="1">
                        <a:solidFill>
                          <a:schemeClr val="lt1"/>
                        </a:solidFill>
                        <a:latin typeface="Open Sans"/>
                        <a:ea typeface="Open Sans"/>
                        <a:cs typeface="Open Sans"/>
                        <a:sym typeface="Open Sans"/>
                      </a:endParaRPr>
                    </a:p>
                    <a:p>
                      <a:pPr indent="-317500" lvl="0" marL="457200" rtl="0" algn="l">
                        <a:spcBef>
                          <a:spcPts val="0"/>
                        </a:spcBef>
                        <a:spcAft>
                          <a:spcPts val="0"/>
                        </a:spcAft>
                        <a:buClr>
                          <a:schemeClr val="lt1"/>
                        </a:buClr>
                        <a:buSzPts val="1400"/>
                        <a:buFont typeface="Open Sans"/>
                        <a:buChar char="-"/>
                      </a:pPr>
                      <a:r>
                        <a:rPr b="1" lang="en-US">
                          <a:solidFill>
                            <a:schemeClr val="lt1"/>
                          </a:solidFill>
                          <a:latin typeface="Open Sans"/>
                          <a:ea typeface="Open Sans"/>
                          <a:cs typeface="Open Sans"/>
                          <a:sym typeface="Open Sans"/>
                        </a:rPr>
                        <a:t>Visualizza i clienti iscritti (modifica o cancella un cliente, conferma la registrazione di un cliente, elimina un cliente)</a:t>
                      </a:r>
                      <a:endParaRPr b="1">
                        <a:solidFill>
                          <a:schemeClr val="lt1"/>
                        </a:solidFill>
                        <a:latin typeface="Open Sans"/>
                        <a:ea typeface="Open Sans"/>
                        <a:cs typeface="Open Sans"/>
                        <a:sym typeface="Open Sans"/>
                      </a:endParaRPr>
                    </a:p>
                    <a:p>
                      <a:pPr indent="-317500" lvl="0" marL="457200" rtl="0" algn="l">
                        <a:spcBef>
                          <a:spcPts val="0"/>
                        </a:spcBef>
                        <a:spcAft>
                          <a:spcPts val="0"/>
                        </a:spcAft>
                        <a:buClr>
                          <a:schemeClr val="lt1"/>
                        </a:buClr>
                        <a:buSzPts val="1400"/>
                        <a:buFont typeface="Open Sans"/>
                        <a:buChar char="-"/>
                      </a:pPr>
                      <a:r>
                        <a:rPr b="1" lang="en-US">
                          <a:solidFill>
                            <a:schemeClr val="lt1"/>
                          </a:solidFill>
                          <a:latin typeface="Open Sans"/>
                          <a:ea typeface="Open Sans"/>
                          <a:cs typeface="Open Sans"/>
                          <a:sym typeface="Open Sans"/>
                        </a:rPr>
                        <a:t>prenota o elimina un cliente ad un’attività sportiva programmata</a:t>
                      </a:r>
                      <a:endParaRPr b="1">
                        <a:solidFill>
                          <a:schemeClr val="lt1"/>
                        </a:solidFill>
                        <a:latin typeface="Open Sans"/>
                        <a:ea typeface="Open Sans"/>
                        <a:cs typeface="Open Sans"/>
                        <a:sym typeface="Open Sans"/>
                      </a:endParaRPr>
                    </a:p>
                    <a:p>
                      <a:pPr indent="-317500" lvl="0" marL="457200" rtl="0" algn="l">
                        <a:spcBef>
                          <a:spcPts val="0"/>
                        </a:spcBef>
                        <a:spcAft>
                          <a:spcPts val="0"/>
                        </a:spcAft>
                        <a:buClr>
                          <a:schemeClr val="lt1"/>
                        </a:buClr>
                        <a:buSzPts val="1400"/>
                        <a:buFont typeface="Open Sans"/>
                        <a:buChar char="-"/>
                      </a:pPr>
                      <a:r>
                        <a:rPr b="1" lang="en-US">
                          <a:solidFill>
                            <a:schemeClr val="lt1"/>
                          </a:solidFill>
                          <a:latin typeface="Open Sans"/>
                          <a:ea typeface="Open Sans"/>
                          <a:cs typeface="Open Sans"/>
                          <a:sym typeface="Open Sans"/>
                        </a:rPr>
                        <a:t>Visualizza le </a:t>
                      </a:r>
                      <a:r>
                        <a:rPr b="1" lang="en-US">
                          <a:solidFill>
                            <a:schemeClr val="lt1"/>
                          </a:solidFill>
                          <a:latin typeface="Open Sans"/>
                          <a:ea typeface="Open Sans"/>
                          <a:cs typeface="Open Sans"/>
                          <a:sym typeface="Open Sans"/>
                        </a:rPr>
                        <a:t>attività</a:t>
                      </a:r>
                      <a:r>
                        <a:rPr b="1" lang="en-US">
                          <a:solidFill>
                            <a:schemeClr val="lt1"/>
                          </a:solidFill>
                          <a:latin typeface="Open Sans"/>
                          <a:ea typeface="Open Sans"/>
                          <a:cs typeface="Open Sans"/>
                          <a:sym typeface="Open Sans"/>
                        </a:rPr>
                        <a:t> sportive (aggiunge, modifica e cancella)</a:t>
                      </a:r>
                      <a:endParaRPr b="1">
                        <a:solidFill>
                          <a:schemeClr val="lt1"/>
                        </a:solidFill>
                        <a:latin typeface="Open Sans"/>
                        <a:ea typeface="Open Sans"/>
                        <a:cs typeface="Open Sans"/>
                        <a:sym typeface="Open Sans"/>
                      </a:endParaRPr>
                    </a:p>
                    <a:p>
                      <a:pPr indent="-317500" lvl="0" marL="457200" rtl="0" algn="l">
                        <a:spcBef>
                          <a:spcPts val="0"/>
                        </a:spcBef>
                        <a:spcAft>
                          <a:spcPts val="0"/>
                        </a:spcAft>
                        <a:buClr>
                          <a:schemeClr val="lt1"/>
                        </a:buClr>
                        <a:buSzPts val="1400"/>
                        <a:buFont typeface="Open Sans"/>
                        <a:buChar char="-"/>
                      </a:pPr>
                      <a:r>
                        <a:rPr b="1" lang="en-US">
                          <a:solidFill>
                            <a:schemeClr val="lt1"/>
                          </a:solidFill>
                          <a:latin typeface="Open Sans"/>
                          <a:ea typeface="Open Sans"/>
                          <a:cs typeface="Open Sans"/>
                          <a:sym typeface="Open Sans"/>
                        </a:rPr>
                        <a:t>Visualizza gli istruttori  (aggiunge, modifica e cancella)</a:t>
                      </a:r>
                      <a:endParaRPr b="1">
                        <a:solidFill>
                          <a:schemeClr val="lt1"/>
                        </a:solidFill>
                        <a:latin typeface="Open Sans"/>
                        <a:ea typeface="Open Sans"/>
                        <a:cs typeface="Open Sans"/>
                        <a:sym typeface="Open Sans"/>
                      </a:endParaRPr>
                    </a:p>
                    <a:p>
                      <a:pPr indent="-317500" lvl="0" marL="457200" rtl="0" algn="l">
                        <a:spcBef>
                          <a:spcPts val="0"/>
                        </a:spcBef>
                        <a:spcAft>
                          <a:spcPts val="0"/>
                        </a:spcAft>
                        <a:buClr>
                          <a:schemeClr val="lt1"/>
                        </a:buClr>
                        <a:buSzPts val="1400"/>
                        <a:buFont typeface="Open Sans"/>
                        <a:buChar char="-"/>
                      </a:pPr>
                      <a:r>
                        <a:rPr b="1" lang="en-US">
                          <a:solidFill>
                            <a:schemeClr val="lt1"/>
                          </a:solidFill>
                          <a:latin typeface="Open Sans"/>
                          <a:ea typeface="Open Sans"/>
                          <a:cs typeface="Open Sans"/>
                          <a:sym typeface="Open Sans"/>
                        </a:rPr>
                        <a:t>Visualizza le tipologie di abbonamento (aggiunge, modifica e cancella)</a:t>
                      </a:r>
                      <a:endParaRPr b="1">
                        <a:solidFill>
                          <a:schemeClr val="lt1"/>
                        </a:solidFill>
                        <a:latin typeface="Open Sans"/>
                        <a:ea typeface="Open Sans"/>
                        <a:cs typeface="Open Sans"/>
                        <a:sym typeface="Open Sans"/>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chemeClr val="lt1"/>
                          </a:solidFill>
                          <a:latin typeface="Open Sans"/>
                          <a:ea typeface="Open Sans"/>
                          <a:cs typeface="Open Sans"/>
                          <a:sym typeface="Open Sans"/>
                        </a:rPr>
                        <a:t>Cliente</a:t>
                      </a:r>
                      <a:endParaRPr b="1">
                        <a:solidFill>
                          <a:schemeClr val="lt1"/>
                        </a:solidFill>
                        <a:latin typeface="Open Sans"/>
                        <a:ea typeface="Open Sans"/>
                        <a:cs typeface="Open Sans"/>
                        <a:sym typeface="Open Sans"/>
                      </a:endParaRPr>
                    </a:p>
                    <a:p>
                      <a:pPr indent="0" lvl="0" marL="0" rtl="0" algn="l">
                        <a:spcBef>
                          <a:spcPts val="0"/>
                        </a:spcBef>
                        <a:spcAft>
                          <a:spcPts val="0"/>
                        </a:spcAft>
                        <a:buNone/>
                      </a:pPr>
                      <a:r>
                        <a:rPr b="1" lang="en-US">
                          <a:solidFill>
                            <a:schemeClr val="lt1"/>
                          </a:solidFill>
                          <a:latin typeface="Open Sans"/>
                          <a:ea typeface="Open Sans"/>
                          <a:cs typeface="Open Sans"/>
                          <a:sym typeface="Open Sans"/>
                        </a:rPr>
                        <a:t>Istruttore</a:t>
                      </a:r>
                      <a:endParaRPr b="1">
                        <a:solidFill>
                          <a:schemeClr val="lt1"/>
                        </a:solidFill>
                        <a:latin typeface="Open Sans"/>
                        <a:ea typeface="Open Sans"/>
                        <a:cs typeface="Open Sans"/>
                        <a:sym typeface="Open Sans"/>
                      </a:endParaRPr>
                    </a:p>
                    <a:p>
                      <a:pPr indent="0" lvl="0" marL="0" rtl="0" algn="l">
                        <a:spcBef>
                          <a:spcPts val="0"/>
                        </a:spcBef>
                        <a:spcAft>
                          <a:spcPts val="0"/>
                        </a:spcAft>
                        <a:buNone/>
                      </a:pPr>
                      <a:r>
                        <a:rPr b="1" lang="en-US">
                          <a:solidFill>
                            <a:schemeClr val="lt1"/>
                          </a:solidFill>
                          <a:latin typeface="Open Sans"/>
                          <a:ea typeface="Open Sans"/>
                          <a:cs typeface="Open Sans"/>
                          <a:sym typeface="Open Sans"/>
                        </a:rPr>
                        <a:t>Calendario</a:t>
                      </a:r>
                      <a:endParaRPr b="1">
                        <a:solidFill>
                          <a:schemeClr val="lt1"/>
                        </a:solidFill>
                        <a:latin typeface="Open Sans"/>
                        <a:ea typeface="Open Sans"/>
                        <a:cs typeface="Open Sans"/>
                        <a:sym typeface="Open Sans"/>
                      </a:endParaRPr>
                    </a:p>
                    <a:p>
                      <a:pPr indent="0" lvl="0" marL="0" rtl="0" algn="l">
                        <a:spcBef>
                          <a:spcPts val="0"/>
                        </a:spcBef>
                        <a:spcAft>
                          <a:spcPts val="0"/>
                        </a:spcAft>
                        <a:buNone/>
                      </a:pPr>
                      <a:r>
                        <a:rPr b="1" lang="en-US">
                          <a:solidFill>
                            <a:schemeClr val="lt1"/>
                          </a:solidFill>
                          <a:latin typeface="Open Sans"/>
                          <a:ea typeface="Open Sans"/>
                          <a:cs typeface="Open Sans"/>
                          <a:sym typeface="Open Sans"/>
                        </a:rPr>
                        <a:t>Prenotazione</a:t>
                      </a:r>
                      <a:endParaRPr b="1">
                        <a:solidFill>
                          <a:schemeClr val="lt1"/>
                        </a:solidFill>
                        <a:latin typeface="Open Sans"/>
                        <a:ea typeface="Open Sans"/>
                        <a:cs typeface="Open Sans"/>
                        <a:sym typeface="Open Sans"/>
                      </a:endParaRPr>
                    </a:p>
                    <a:p>
                      <a:pPr indent="0" lvl="0" marL="0" rtl="0" algn="l">
                        <a:spcBef>
                          <a:spcPts val="0"/>
                        </a:spcBef>
                        <a:spcAft>
                          <a:spcPts val="0"/>
                        </a:spcAft>
                        <a:buNone/>
                      </a:pPr>
                      <a:r>
                        <a:rPr b="1" lang="en-US">
                          <a:solidFill>
                            <a:schemeClr val="lt1"/>
                          </a:solidFill>
                          <a:latin typeface="Open Sans"/>
                          <a:ea typeface="Open Sans"/>
                          <a:cs typeface="Open Sans"/>
                          <a:sym typeface="Open Sans"/>
                        </a:rPr>
                        <a:t>Attività sportiva</a:t>
                      </a:r>
                      <a:endParaRPr b="1">
                        <a:solidFill>
                          <a:schemeClr val="lt1"/>
                        </a:solidFill>
                        <a:latin typeface="Open Sans"/>
                        <a:ea typeface="Open Sans"/>
                        <a:cs typeface="Open Sans"/>
                        <a:sym typeface="Open Sans"/>
                      </a:endParaRPr>
                    </a:p>
                    <a:p>
                      <a:pPr indent="0" lvl="0" marL="0" rtl="0" algn="l">
                        <a:spcBef>
                          <a:spcPts val="0"/>
                        </a:spcBef>
                        <a:spcAft>
                          <a:spcPts val="0"/>
                        </a:spcAft>
                        <a:buNone/>
                      </a:pPr>
                      <a:r>
                        <a:rPr b="1" lang="en-US">
                          <a:solidFill>
                            <a:schemeClr val="lt1"/>
                          </a:solidFill>
                          <a:latin typeface="Open Sans"/>
                          <a:ea typeface="Open Sans"/>
                          <a:cs typeface="Open Sans"/>
                          <a:sym typeface="Open Sans"/>
                        </a:rPr>
                        <a:t>Programmazione</a:t>
                      </a:r>
                      <a:endParaRPr b="1">
                        <a:solidFill>
                          <a:schemeClr val="lt1"/>
                        </a:solidFill>
                        <a:latin typeface="Open Sans"/>
                        <a:ea typeface="Open Sans"/>
                        <a:cs typeface="Open Sans"/>
                        <a:sym typeface="Open Sans"/>
                      </a:endParaRPr>
                    </a:p>
                    <a:p>
                      <a:pPr indent="0" lvl="0" marL="0" rtl="0" algn="l">
                        <a:spcBef>
                          <a:spcPts val="0"/>
                        </a:spcBef>
                        <a:spcAft>
                          <a:spcPts val="0"/>
                        </a:spcAft>
                        <a:buNone/>
                      </a:pPr>
                      <a:r>
                        <a:rPr b="1" lang="en-US">
                          <a:solidFill>
                            <a:schemeClr val="lt1"/>
                          </a:solidFill>
                          <a:latin typeface="Open Sans"/>
                          <a:ea typeface="Open Sans"/>
                          <a:cs typeface="Open Sans"/>
                          <a:sym typeface="Open Sans"/>
                        </a:rPr>
                        <a:t>Abbonamento</a:t>
                      </a:r>
                      <a:endParaRPr b="1">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a87df70bb6_0_0"/>
          <p:cNvSpPr txBox="1"/>
          <p:nvPr>
            <p:ph type="title"/>
          </p:nvPr>
        </p:nvSpPr>
        <p:spPr>
          <a:xfrm>
            <a:off x="508812" y="0"/>
            <a:ext cx="9063000" cy="125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700"/>
              <a:buFont typeface="Arial"/>
              <a:buNone/>
            </a:pPr>
            <a:r>
              <a:rPr lang="en-US"/>
              <a:t>CRC Cards</a:t>
            </a:r>
            <a:endParaRPr/>
          </a:p>
        </p:txBody>
      </p:sp>
      <p:graphicFrame>
        <p:nvGraphicFramePr>
          <p:cNvPr id="427" name="Google Shape;427;ga87df70bb6_0_0"/>
          <p:cNvGraphicFramePr/>
          <p:nvPr/>
        </p:nvGraphicFramePr>
        <p:xfrm>
          <a:off x="952475" y="1059813"/>
          <a:ext cx="3000000" cy="3000000"/>
        </p:xfrm>
        <a:graphic>
          <a:graphicData uri="http://schemas.openxmlformats.org/drawingml/2006/table">
            <a:tbl>
              <a:tblPr>
                <a:noFill/>
                <a:tableStyleId>{1E81CAD2-8BFA-44D6-BE55-0F4ECFCCEE6C}</a:tableStyleId>
              </a:tblPr>
              <a:tblGrid>
                <a:gridCol w="4087825"/>
                <a:gridCol w="4087825"/>
              </a:tblGrid>
              <a:tr h="379375">
                <a:tc>
                  <a:txBody>
                    <a:bodyPr/>
                    <a:lstStyle/>
                    <a:p>
                      <a:pPr indent="0" lvl="0" marL="0" rtl="0" algn="l">
                        <a:spcBef>
                          <a:spcPts val="0"/>
                        </a:spcBef>
                        <a:spcAft>
                          <a:spcPts val="0"/>
                        </a:spcAft>
                        <a:buNone/>
                      </a:pPr>
                      <a:r>
                        <a:rPr b="1" lang="en-US">
                          <a:solidFill>
                            <a:schemeClr val="accent5"/>
                          </a:solidFill>
                        </a:rPr>
                        <a:t>Name</a:t>
                      </a:r>
                      <a:r>
                        <a:rPr lang="en-US">
                          <a:solidFill>
                            <a:schemeClr val="lt1"/>
                          </a:solidFill>
                        </a:rPr>
                        <a:t>: </a:t>
                      </a:r>
                      <a:r>
                        <a:rPr b="1" lang="en-US">
                          <a:solidFill>
                            <a:srgbClr val="FFFFFF"/>
                          </a:solidFill>
                        </a:rPr>
                        <a:t>Istruttore</a:t>
                      </a:r>
                      <a:endParaRPr b="1">
                        <a:solidFill>
                          <a:srgbClr val="FFFFFF"/>
                        </a:solidFill>
                        <a:latin typeface="Open Sans"/>
                        <a:ea typeface="Open Sans"/>
                        <a:cs typeface="Open Sans"/>
                        <a:sym typeface="Open Sans"/>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576375">
                <a:tc>
                  <a:txBody>
                    <a:bodyPr/>
                    <a:lstStyle/>
                    <a:p>
                      <a:pPr indent="0" lvl="0" marL="0" rtl="0" algn="l">
                        <a:spcBef>
                          <a:spcPts val="0"/>
                        </a:spcBef>
                        <a:spcAft>
                          <a:spcPts val="0"/>
                        </a:spcAft>
                        <a:buNone/>
                      </a:pPr>
                      <a:r>
                        <a:rPr b="1" lang="en-US">
                          <a:solidFill>
                            <a:schemeClr val="accent5"/>
                          </a:solidFill>
                        </a:rPr>
                        <a:t>Attributi: </a:t>
                      </a:r>
                      <a:r>
                        <a:rPr b="1" lang="en-US">
                          <a:solidFill>
                            <a:schemeClr val="lt1"/>
                          </a:solidFill>
                        </a:rPr>
                        <a:t>Nome, Cognome, Codice Fiscale, Cellulare, Data nascita, Sesso, ID</a:t>
                      </a:r>
                      <a:endParaRPr b="1">
                        <a:solidFill>
                          <a:schemeClr val="lt1"/>
                        </a:solidFill>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375725">
                <a:tc>
                  <a:txBody>
                    <a:bodyPr/>
                    <a:lstStyle/>
                    <a:p>
                      <a:pPr indent="0" lvl="0" marL="0" rtl="0" algn="l">
                        <a:spcBef>
                          <a:spcPts val="0"/>
                        </a:spcBef>
                        <a:spcAft>
                          <a:spcPts val="0"/>
                        </a:spcAft>
                        <a:buNone/>
                      </a:pPr>
                      <a:r>
                        <a:rPr b="1" lang="en-US">
                          <a:solidFill>
                            <a:schemeClr val="accent5"/>
                          </a:solidFill>
                        </a:rPr>
                        <a:t>Responsability</a:t>
                      </a:r>
                      <a:endParaRPr b="1">
                        <a:solidFill>
                          <a:schemeClr val="accent5"/>
                        </a:solidFill>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chemeClr val="accent5"/>
                          </a:solidFill>
                        </a:rPr>
                        <a:t>Collaborations</a:t>
                      </a:r>
                      <a:endParaRPr b="1">
                        <a:solidFill>
                          <a:schemeClr val="accent5"/>
                        </a:solidFill>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1379000">
                <a:tc>
                  <a:txBody>
                    <a:bodyPr/>
                    <a:lstStyle/>
                    <a:p>
                      <a:pPr indent="-317500" lvl="0" marL="457200" rtl="0" algn="l">
                        <a:spcBef>
                          <a:spcPts val="0"/>
                        </a:spcBef>
                        <a:spcAft>
                          <a:spcPts val="0"/>
                        </a:spcAft>
                        <a:buClr>
                          <a:schemeClr val="lt1"/>
                        </a:buClr>
                        <a:buSzPts val="1400"/>
                        <a:buFont typeface="Open Sans"/>
                        <a:buChar char="-"/>
                      </a:pPr>
                      <a:r>
                        <a:rPr b="1" lang="en-US">
                          <a:solidFill>
                            <a:schemeClr val="lt1"/>
                          </a:solidFill>
                          <a:latin typeface="Open Sans"/>
                          <a:ea typeface="Open Sans"/>
                          <a:cs typeface="Open Sans"/>
                          <a:sym typeface="Open Sans"/>
                        </a:rPr>
                        <a:t>visualizza la lista delle attività sportive in programmazione per ogni giorno</a:t>
                      </a:r>
                      <a:endParaRPr b="1">
                        <a:solidFill>
                          <a:schemeClr val="lt1"/>
                        </a:solidFill>
                        <a:latin typeface="Open Sans"/>
                        <a:ea typeface="Open Sans"/>
                        <a:cs typeface="Open Sans"/>
                        <a:sym typeface="Open Sans"/>
                      </a:endParaRPr>
                    </a:p>
                    <a:p>
                      <a:pPr indent="-317500" lvl="0" marL="457200" rtl="0" algn="l">
                        <a:spcBef>
                          <a:spcPts val="0"/>
                        </a:spcBef>
                        <a:spcAft>
                          <a:spcPts val="0"/>
                        </a:spcAft>
                        <a:buClr>
                          <a:schemeClr val="lt1"/>
                        </a:buClr>
                        <a:buSzPts val="1400"/>
                        <a:buFont typeface="Open Sans"/>
                        <a:buChar char="-"/>
                      </a:pPr>
                      <a:r>
                        <a:rPr b="1" lang="en-US">
                          <a:solidFill>
                            <a:schemeClr val="lt1"/>
                          </a:solidFill>
                          <a:latin typeface="Open Sans"/>
                          <a:ea typeface="Open Sans"/>
                          <a:cs typeface="Open Sans"/>
                          <a:sym typeface="Open Sans"/>
                        </a:rPr>
                        <a:t>prende le presenze per ogni attività sportiva</a:t>
                      </a:r>
                      <a:endParaRPr b="1">
                        <a:solidFill>
                          <a:schemeClr val="lt1"/>
                        </a:solidFill>
                        <a:latin typeface="Open Sans"/>
                        <a:ea typeface="Open Sans"/>
                        <a:cs typeface="Open Sans"/>
                        <a:sym typeface="Open Sans"/>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chemeClr val="lt1"/>
                          </a:solidFill>
                          <a:latin typeface="Open Sans"/>
                          <a:ea typeface="Open Sans"/>
                          <a:cs typeface="Open Sans"/>
                          <a:sym typeface="Open Sans"/>
                        </a:rPr>
                        <a:t>Cliente</a:t>
                      </a:r>
                      <a:endParaRPr b="1">
                        <a:solidFill>
                          <a:schemeClr val="lt1"/>
                        </a:solidFill>
                        <a:latin typeface="Open Sans"/>
                        <a:ea typeface="Open Sans"/>
                        <a:cs typeface="Open Sans"/>
                        <a:sym typeface="Open Sans"/>
                      </a:endParaRPr>
                    </a:p>
                    <a:p>
                      <a:pPr indent="0" lvl="0" marL="0" rtl="0" algn="l">
                        <a:spcBef>
                          <a:spcPts val="0"/>
                        </a:spcBef>
                        <a:spcAft>
                          <a:spcPts val="0"/>
                        </a:spcAft>
                        <a:buNone/>
                      </a:pPr>
                      <a:r>
                        <a:rPr b="1" lang="en-US">
                          <a:solidFill>
                            <a:schemeClr val="lt1"/>
                          </a:solidFill>
                          <a:latin typeface="Open Sans"/>
                          <a:ea typeface="Open Sans"/>
                          <a:cs typeface="Open Sans"/>
                          <a:sym typeface="Open Sans"/>
                        </a:rPr>
                        <a:t>Calendario</a:t>
                      </a:r>
                      <a:endParaRPr b="1">
                        <a:solidFill>
                          <a:schemeClr val="lt1"/>
                        </a:solidFill>
                        <a:latin typeface="Open Sans"/>
                        <a:ea typeface="Open Sans"/>
                        <a:cs typeface="Open Sans"/>
                        <a:sym typeface="Open Sans"/>
                      </a:endParaRPr>
                    </a:p>
                    <a:p>
                      <a:pPr indent="0" lvl="0" marL="0" rtl="0" algn="l">
                        <a:spcBef>
                          <a:spcPts val="0"/>
                        </a:spcBef>
                        <a:spcAft>
                          <a:spcPts val="0"/>
                        </a:spcAft>
                        <a:buNone/>
                      </a:pPr>
                      <a:r>
                        <a:rPr b="1" lang="en-US">
                          <a:solidFill>
                            <a:schemeClr val="lt1"/>
                          </a:solidFill>
                          <a:latin typeface="Open Sans"/>
                          <a:ea typeface="Open Sans"/>
                          <a:cs typeface="Open Sans"/>
                          <a:sym typeface="Open Sans"/>
                        </a:rPr>
                        <a:t>Prenotazione</a:t>
                      </a:r>
                      <a:endParaRPr b="1">
                        <a:solidFill>
                          <a:schemeClr val="lt1"/>
                        </a:solidFill>
                        <a:latin typeface="Open Sans"/>
                        <a:ea typeface="Open Sans"/>
                        <a:cs typeface="Open Sans"/>
                        <a:sym typeface="Open Sans"/>
                      </a:endParaRPr>
                    </a:p>
                    <a:p>
                      <a:pPr indent="0" lvl="0" marL="0" rtl="0" algn="l">
                        <a:spcBef>
                          <a:spcPts val="0"/>
                        </a:spcBef>
                        <a:spcAft>
                          <a:spcPts val="0"/>
                        </a:spcAft>
                        <a:buNone/>
                      </a:pPr>
                      <a:r>
                        <a:rPr b="1" lang="en-US">
                          <a:solidFill>
                            <a:schemeClr val="lt1"/>
                          </a:solidFill>
                          <a:latin typeface="Open Sans"/>
                          <a:ea typeface="Open Sans"/>
                          <a:cs typeface="Open Sans"/>
                          <a:sym typeface="Open Sans"/>
                        </a:rPr>
                        <a:t>Attività sportiva</a:t>
                      </a:r>
                      <a:endParaRPr b="1">
                        <a:solidFill>
                          <a:schemeClr val="lt1"/>
                        </a:solidFill>
                        <a:latin typeface="Open Sans"/>
                        <a:ea typeface="Open Sans"/>
                        <a:cs typeface="Open Sans"/>
                        <a:sym typeface="Open Sans"/>
                      </a:endParaRPr>
                    </a:p>
                    <a:p>
                      <a:pPr indent="0" lvl="0" marL="0" rtl="0" algn="l">
                        <a:spcBef>
                          <a:spcPts val="0"/>
                        </a:spcBef>
                        <a:spcAft>
                          <a:spcPts val="0"/>
                        </a:spcAft>
                        <a:buNone/>
                      </a:pPr>
                      <a:r>
                        <a:rPr b="1" lang="en-US">
                          <a:solidFill>
                            <a:schemeClr val="lt1"/>
                          </a:solidFill>
                          <a:latin typeface="Open Sans"/>
                          <a:ea typeface="Open Sans"/>
                          <a:cs typeface="Open Sans"/>
                          <a:sym typeface="Open Sans"/>
                        </a:rPr>
                        <a:t>Programmazione</a:t>
                      </a:r>
                      <a:endParaRPr b="1">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bl>
          </a:graphicData>
        </a:graphic>
      </p:graphicFrame>
      <p:graphicFrame>
        <p:nvGraphicFramePr>
          <p:cNvPr id="428" name="Google Shape;428;ga87df70bb6_0_0"/>
          <p:cNvGraphicFramePr/>
          <p:nvPr/>
        </p:nvGraphicFramePr>
        <p:xfrm>
          <a:off x="952475" y="4207938"/>
          <a:ext cx="3000000" cy="3000000"/>
        </p:xfrm>
        <a:graphic>
          <a:graphicData uri="http://schemas.openxmlformats.org/drawingml/2006/table">
            <a:tbl>
              <a:tblPr>
                <a:noFill/>
                <a:tableStyleId>{1E81CAD2-8BFA-44D6-BE55-0F4ECFCCEE6C}</a:tableStyleId>
              </a:tblPr>
              <a:tblGrid>
                <a:gridCol w="4087825"/>
                <a:gridCol w="4087825"/>
              </a:tblGrid>
              <a:tr h="305475">
                <a:tc>
                  <a:txBody>
                    <a:bodyPr/>
                    <a:lstStyle/>
                    <a:p>
                      <a:pPr indent="0" lvl="0" marL="0" rtl="0" algn="l">
                        <a:spcBef>
                          <a:spcPts val="0"/>
                        </a:spcBef>
                        <a:spcAft>
                          <a:spcPts val="0"/>
                        </a:spcAft>
                        <a:buNone/>
                      </a:pPr>
                      <a:r>
                        <a:rPr b="1" lang="en-US">
                          <a:solidFill>
                            <a:schemeClr val="accent5"/>
                          </a:solidFill>
                          <a:latin typeface="Roboto"/>
                          <a:ea typeface="Roboto"/>
                          <a:cs typeface="Roboto"/>
                          <a:sym typeface="Roboto"/>
                        </a:rPr>
                        <a:t>Name</a:t>
                      </a:r>
                      <a:r>
                        <a:rPr lang="en-US">
                          <a:solidFill>
                            <a:schemeClr val="lt1"/>
                          </a:solidFill>
                          <a:latin typeface="Roboto"/>
                          <a:ea typeface="Roboto"/>
                          <a:cs typeface="Roboto"/>
                          <a:sym typeface="Roboto"/>
                        </a:rPr>
                        <a:t>: </a:t>
                      </a:r>
                      <a:r>
                        <a:rPr b="1" lang="en-US">
                          <a:solidFill>
                            <a:srgbClr val="FFFFFF"/>
                          </a:solidFill>
                          <a:latin typeface="Roboto"/>
                          <a:ea typeface="Roboto"/>
                          <a:cs typeface="Roboto"/>
                          <a:sym typeface="Roboto"/>
                        </a:rPr>
                        <a:t>Programmazione</a:t>
                      </a:r>
                      <a:endParaRPr b="1">
                        <a:solidFill>
                          <a:srgbClr val="FFFFFF"/>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305475">
                <a:tc>
                  <a:txBody>
                    <a:bodyPr/>
                    <a:lstStyle/>
                    <a:p>
                      <a:pPr indent="0" lvl="0" marL="0" rtl="0" algn="l">
                        <a:spcBef>
                          <a:spcPts val="0"/>
                        </a:spcBef>
                        <a:spcAft>
                          <a:spcPts val="0"/>
                        </a:spcAft>
                        <a:buNone/>
                      </a:pPr>
                      <a:r>
                        <a:rPr b="1" lang="en-US">
                          <a:solidFill>
                            <a:schemeClr val="accent5"/>
                          </a:solidFill>
                          <a:latin typeface="Roboto"/>
                          <a:ea typeface="Roboto"/>
                          <a:cs typeface="Roboto"/>
                          <a:sym typeface="Roboto"/>
                        </a:rPr>
                        <a:t>Attributi: </a:t>
                      </a:r>
                      <a:r>
                        <a:rPr b="1" lang="en-US">
                          <a:solidFill>
                            <a:schemeClr val="lt1"/>
                          </a:solidFill>
                        </a:rPr>
                        <a:t>fascia oraria, data inizio, data fine, range giornaliero, attività sportiva, istruttore, descrizione</a:t>
                      </a:r>
                      <a:endParaRPr b="1">
                        <a:solidFill>
                          <a:srgbClr val="FFFFFF"/>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302550">
                <a:tc>
                  <a:txBody>
                    <a:bodyPr/>
                    <a:lstStyle/>
                    <a:p>
                      <a:pPr indent="0" lvl="0" marL="0" rtl="0" algn="l">
                        <a:spcBef>
                          <a:spcPts val="0"/>
                        </a:spcBef>
                        <a:spcAft>
                          <a:spcPts val="0"/>
                        </a:spcAft>
                        <a:buNone/>
                      </a:pPr>
                      <a:r>
                        <a:rPr b="1" lang="en-US">
                          <a:solidFill>
                            <a:schemeClr val="accent5"/>
                          </a:solidFill>
                          <a:latin typeface="Roboto"/>
                          <a:ea typeface="Roboto"/>
                          <a:cs typeface="Roboto"/>
                          <a:sym typeface="Roboto"/>
                        </a:rPr>
                        <a:t>Responsability</a:t>
                      </a:r>
                      <a:endParaRPr b="1">
                        <a:solidFill>
                          <a:schemeClr val="accent5"/>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chemeClr val="accent5"/>
                          </a:solidFill>
                          <a:latin typeface="Roboto"/>
                          <a:ea typeface="Roboto"/>
                          <a:cs typeface="Roboto"/>
                          <a:sym typeface="Roboto"/>
                        </a:rPr>
                        <a:t>Collaborations</a:t>
                      </a:r>
                      <a:endParaRPr b="1">
                        <a:solidFill>
                          <a:schemeClr val="accent5"/>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1110400">
                <a:tc>
                  <a:txBody>
                    <a:bodyPr/>
                    <a:lstStyle/>
                    <a:p>
                      <a:pPr indent="0" lvl="0" marL="0" rtl="0" algn="l">
                        <a:spcBef>
                          <a:spcPts val="0"/>
                        </a:spcBef>
                        <a:spcAft>
                          <a:spcPts val="0"/>
                        </a:spcAft>
                        <a:buNone/>
                      </a:pPr>
                      <a:r>
                        <a:t/>
                      </a:r>
                      <a:endParaRPr b="1">
                        <a:solidFill>
                          <a:schemeClr val="lt1"/>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chemeClr val="lt1"/>
                          </a:solidFill>
                          <a:latin typeface="Roboto"/>
                          <a:ea typeface="Roboto"/>
                          <a:cs typeface="Roboto"/>
                          <a:sym typeface="Roboto"/>
                        </a:rPr>
                        <a:t>Attività sportiva</a:t>
                      </a:r>
                      <a:endParaRPr b="1">
                        <a:solidFill>
                          <a:schemeClr val="lt1"/>
                        </a:solidFill>
                        <a:latin typeface="Roboto"/>
                        <a:ea typeface="Roboto"/>
                        <a:cs typeface="Roboto"/>
                        <a:sym typeface="Roboto"/>
                      </a:endParaRPr>
                    </a:p>
                    <a:p>
                      <a:pPr indent="0" lvl="0" marL="0" rtl="0" algn="l">
                        <a:spcBef>
                          <a:spcPts val="0"/>
                        </a:spcBef>
                        <a:spcAft>
                          <a:spcPts val="0"/>
                        </a:spcAft>
                        <a:buNone/>
                      </a:pPr>
                      <a:r>
                        <a:rPr b="1" lang="en-US">
                          <a:solidFill>
                            <a:schemeClr val="lt1"/>
                          </a:solidFill>
                          <a:latin typeface="Roboto"/>
                          <a:ea typeface="Roboto"/>
                          <a:cs typeface="Roboto"/>
                          <a:sym typeface="Roboto"/>
                        </a:rPr>
                        <a:t>Calendario</a:t>
                      </a:r>
                      <a:endParaRPr b="1">
                        <a:solidFill>
                          <a:schemeClr val="lt1"/>
                        </a:solidFill>
                        <a:latin typeface="Roboto"/>
                        <a:ea typeface="Roboto"/>
                        <a:cs typeface="Roboto"/>
                        <a:sym typeface="Roboto"/>
                      </a:endParaRPr>
                    </a:p>
                    <a:p>
                      <a:pPr indent="0" lvl="0" marL="0" rtl="0" algn="l">
                        <a:spcBef>
                          <a:spcPts val="0"/>
                        </a:spcBef>
                        <a:spcAft>
                          <a:spcPts val="0"/>
                        </a:spcAft>
                        <a:buNone/>
                      </a:pPr>
                      <a:r>
                        <a:rPr b="1" lang="en-US">
                          <a:solidFill>
                            <a:schemeClr val="lt1"/>
                          </a:solidFill>
                          <a:latin typeface="Roboto"/>
                          <a:ea typeface="Roboto"/>
                          <a:cs typeface="Roboto"/>
                          <a:sym typeface="Roboto"/>
                        </a:rPr>
                        <a:t>Prenotazione</a:t>
                      </a:r>
                      <a:endParaRPr b="1">
                        <a:solidFill>
                          <a:schemeClr val="lt1"/>
                        </a:solidFill>
                        <a:latin typeface="Roboto"/>
                        <a:ea typeface="Roboto"/>
                        <a:cs typeface="Roboto"/>
                        <a:sym typeface="Roboto"/>
                      </a:endParaRPr>
                    </a:p>
                    <a:p>
                      <a:pPr indent="0" lvl="0" marL="0" rtl="0" algn="l">
                        <a:spcBef>
                          <a:spcPts val="0"/>
                        </a:spcBef>
                        <a:spcAft>
                          <a:spcPts val="0"/>
                        </a:spcAft>
                        <a:buNone/>
                      </a:pPr>
                      <a:r>
                        <a:rPr b="1" lang="en-US">
                          <a:solidFill>
                            <a:schemeClr val="lt1"/>
                          </a:solidFill>
                          <a:latin typeface="Roboto"/>
                          <a:ea typeface="Roboto"/>
                          <a:cs typeface="Roboto"/>
                          <a:sym typeface="Roboto"/>
                        </a:rPr>
                        <a:t>Istruttore</a:t>
                      </a:r>
                      <a:endParaRPr b="1">
                        <a:solidFill>
                          <a:schemeClr val="lt1"/>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9f2e99c569_1_22"/>
          <p:cNvSpPr txBox="1"/>
          <p:nvPr>
            <p:ph type="title"/>
          </p:nvPr>
        </p:nvSpPr>
        <p:spPr>
          <a:xfrm>
            <a:off x="508812" y="0"/>
            <a:ext cx="9063000" cy="125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700"/>
              <a:buFont typeface="Arial"/>
              <a:buNone/>
            </a:pPr>
            <a:r>
              <a:rPr lang="en-US"/>
              <a:t>CRC Cards</a:t>
            </a:r>
            <a:endParaRPr/>
          </a:p>
        </p:txBody>
      </p:sp>
      <p:graphicFrame>
        <p:nvGraphicFramePr>
          <p:cNvPr id="435" name="Google Shape;435;g9f2e99c569_1_22"/>
          <p:cNvGraphicFramePr/>
          <p:nvPr/>
        </p:nvGraphicFramePr>
        <p:xfrm>
          <a:off x="870400" y="1506703"/>
          <a:ext cx="3000000" cy="3000000"/>
        </p:xfrm>
        <a:graphic>
          <a:graphicData uri="http://schemas.openxmlformats.org/drawingml/2006/table">
            <a:tbl>
              <a:tblPr>
                <a:noFill/>
                <a:tableStyleId>{1E81CAD2-8BFA-44D6-BE55-0F4ECFCCEE6C}</a:tableStyleId>
              </a:tblPr>
              <a:tblGrid>
                <a:gridCol w="4087825"/>
                <a:gridCol w="4087825"/>
              </a:tblGrid>
              <a:tr h="396200">
                <a:tc>
                  <a:txBody>
                    <a:bodyPr/>
                    <a:lstStyle/>
                    <a:p>
                      <a:pPr indent="0" lvl="0" marL="0" rtl="0" algn="l">
                        <a:spcBef>
                          <a:spcPts val="0"/>
                        </a:spcBef>
                        <a:spcAft>
                          <a:spcPts val="0"/>
                        </a:spcAft>
                        <a:buNone/>
                      </a:pPr>
                      <a:r>
                        <a:rPr b="1" lang="en-US">
                          <a:solidFill>
                            <a:schemeClr val="accent5"/>
                          </a:solidFill>
                          <a:latin typeface="Roboto"/>
                          <a:ea typeface="Roboto"/>
                          <a:cs typeface="Roboto"/>
                          <a:sym typeface="Roboto"/>
                        </a:rPr>
                        <a:t>N</a:t>
                      </a:r>
                      <a:r>
                        <a:rPr b="1" lang="en-US">
                          <a:solidFill>
                            <a:schemeClr val="accent5"/>
                          </a:solidFill>
                          <a:latin typeface="Roboto"/>
                          <a:ea typeface="Roboto"/>
                          <a:cs typeface="Roboto"/>
                          <a:sym typeface="Roboto"/>
                        </a:rPr>
                        <a:t>ame</a:t>
                      </a:r>
                      <a:r>
                        <a:rPr lang="en-US">
                          <a:solidFill>
                            <a:schemeClr val="lt1"/>
                          </a:solidFill>
                          <a:latin typeface="Roboto"/>
                          <a:ea typeface="Roboto"/>
                          <a:cs typeface="Roboto"/>
                          <a:sym typeface="Roboto"/>
                        </a:rPr>
                        <a:t>: </a:t>
                      </a:r>
                      <a:r>
                        <a:rPr b="1" lang="en-US">
                          <a:solidFill>
                            <a:srgbClr val="FFFFFF"/>
                          </a:solidFill>
                          <a:latin typeface="Roboto"/>
                          <a:ea typeface="Roboto"/>
                          <a:cs typeface="Roboto"/>
                          <a:sym typeface="Roboto"/>
                        </a:rPr>
                        <a:t>Calendario</a:t>
                      </a:r>
                      <a:endParaRPr b="1">
                        <a:solidFill>
                          <a:srgbClr val="FFFFFF"/>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US">
                          <a:solidFill>
                            <a:schemeClr val="accent5"/>
                          </a:solidFill>
                          <a:latin typeface="Roboto"/>
                          <a:ea typeface="Roboto"/>
                          <a:cs typeface="Roboto"/>
                          <a:sym typeface="Roboto"/>
                        </a:rPr>
                        <a:t>Attributi: </a:t>
                      </a:r>
                      <a:r>
                        <a:rPr b="1" lang="en-US">
                          <a:solidFill>
                            <a:schemeClr val="lt1"/>
                          </a:solidFill>
                        </a:rPr>
                        <a:t>ha una lista di attività sportive programmate organizzate giornalmente</a:t>
                      </a:r>
                      <a:endParaRPr b="1">
                        <a:solidFill>
                          <a:srgbClr val="FFFFFF"/>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US">
                          <a:solidFill>
                            <a:schemeClr val="accent5"/>
                          </a:solidFill>
                          <a:latin typeface="Roboto"/>
                          <a:ea typeface="Roboto"/>
                          <a:cs typeface="Roboto"/>
                          <a:sym typeface="Roboto"/>
                        </a:rPr>
                        <a:t>Responsability</a:t>
                      </a:r>
                      <a:endParaRPr b="1">
                        <a:solidFill>
                          <a:schemeClr val="accent5"/>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chemeClr val="accent5"/>
                          </a:solidFill>
                          <a:latin typeface="Roboto"/>
                          <a:ea typeface="Roboto"/>
                          <a:cs typeface="Roboto"/>
                          <a:sym typeface="Roboto"/>
                        </a:rPr>
                        <a:t>Collaborations</a:t>
                      </a:r>
                      <a:endParaRPr b="1">
                        <a:solidFill>
                          <a:schemeClr val="accent5"/>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b="1">
                        <a:solidFill>
                          <a:schemeClr val="lt1"/>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chemeClr val="lt1"/>
                          </a:solidFill>
                          <a:latin typeface="Roboto"/>
                          <a:ea typeface="Roboto"/>
                          <a:cs typeface="Roboto"/>
                          <a:sym typeface="Roboto"/>
                        </a:rPr>
                        <a:t>Programmazione</a:t>
                      </a:r>
                      <a:endParaRPr b="1">
                        <a:solidFill>
                          <a:schemeClr val="lt1"/>
                        </a:solidFill>
                        <a:latin typeface="Roboto"/>
                        <a:ea typeface="Roboto"/>
                        <a:cs typeface="Roboto"/>
                        <a:sym typeface="Roboto"/>
                      </a:endParaRPr>
                    </a:p>
                    <a:p>
                      <a:pPr indent="0" lvl="0" marL="0" rtl="0" algn="l">
                        <a:spcBef>
                          <a:spcPts val="0"/>
                        </a:spcBef>
                        <a:spcAft>
                          <a:spcPts val="0"/>
                        </a:spcAft>
                        <a:buNone/>
                      </a:pPr>
                      <a:r>
                        <a:rPr b="1" lang="en-US">
                          <a:solidFill>
                            <a:schemeClr val="lt1"/>
                          </a:solidFill>
                          <a:latin typeface="Roboto"/>
                          <a:ea typeface="Roboto"/>
                          <a:cs typeface="Roboto"/>
                          <a:sym typeface="Roboto"/>
                        </a:rPr>
                        <a:t>Prenotazione</a:t>
                      </a:r>
                      <a:endParaRPr b="1">
                        <a:solidFill>
                          <a:schemeClr val="lt1"/>
                        </a:solidFill>
                        <a:latin typeface="Roboto"/>
                        <a:ea typeface="Roboto"/>
                        <a:cs typeface="Roboto"/>
                        <a:sym typeface="Roboto"/>
                      </a:endParaRPr>
                    </a:p>
                    <a:p>
                      <a:pPr indent="0" lvl="0" marL="0" rtl="0" algn="l">
                        <a:spcBef>
                          <a:spcPts val="0"/>
                        </a:spcBef>
                        <a:spcAft>
                          <a:spcPts val="0"/>
                        </a:spcAft>
                        <a:buNone/>
                      </a:pPr>
                      <a:r>
                        <a:rPr b="1" lang="en-US">
                          <a:solidFill>
                            <a:schemeClr val="lt1"/>
                          </a:solidFill>
                          <a:latin typeface="Roboto"/>
                          <a:ea typeface="Roboto"/>
                          <a:cs typeface="Roboto"/>
                          <a:sym typeface="Roboto"/>
                        </a:rPr>
                        <a:t>Gestore</a:t>
                      </a:r>
                      <a:endParaRPr b="1">
                        <a:solidFill>
                          <a:schemeClr val="lt1"/>
                        </a:solidFill>
                        <a:latin typeface="Roboto"/>
                        <a:ea typeface="Roboto"/>
                        <a:cs typeface="Roboto"/>
                        <a:sym typeface="Roboto"/>
                      </a:endParaRPr>
                    </a:p>
                    <a:p>
                      <a:pPr indent="0" lvl="0" marL="0" rtl="0" algn="l">
                        <a:spcBef>
                          <a:spcPts val="0"/>
                        </a:spcBef>
                        <a:spcAft>
                          <a:spcPts val="0"/>
                        </a:spcAft>
                        <a:buNone/>
                      </a:pPr>
                      <a:r>
                        <a:rPr b="1" lang="en-US">
                          <a:solidFill>
                            <a:schemeClr val="lt1"/>
                          </a:solidFill>
                          <a:latin typeface="Roboto"/>
                          <a:ea typeface="Roboto"/>
                          <a:cs typeface="Roboto"/>
                          <a:sym typeface="Roboto"/>
                        </a:rPr>
                        <a:t>Cliente</a:t>
                      </a:r>
                      <a:endParaRPr b="1">
                        <a:solidFill>
                          <a:schemeClr val="lt1"/>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bl>
          </a:graphicData>
        </a:graphic>
      </p:graphicFrame>
      <p:graphicFrame>
        <p:nvGraphicFramePr>
          <p:cNvPr id="436" name="Google Shape;436;g9f2e99c569_1_22"/>
          <p:cNvGraphicFramePr/>
          <p:nvPr/>
        </p:nvGraphicFramePr>
        <p:xfrm>
          <a:off x="870388" y="4378813"/>
          <a:ext cx="3000000" cy="3000000"/>
        </p:xfrm>
        <a:graphic>
          <a:graphicData uri="http://schemas.openxmlformats.org/drawingml/2006/table">
            <a:tbl>
              <a:tblPr>
                <a:noFill/>
                <a:tableStyleId>{1E81CAD2-8BFA-44D6-BE55-0F4ECFCCEE6C}</a:tableStyleId>
              </a:tblPr>
              <a:tblGrid>
                <a:gridCol w="4087825"/>
                <a:gridCol w="4087825"/>
              </a:tblGrid>
              <a:tr h="381000">
                <a:tc>
                  <a:txBody>
                    <a:bodyPr/>
                    <a:lstStyle/>
                    <a:p>
                      <a:pPr indent="0" lvl="0" marL="0" rtl="0" algn="l">
                        <a:spcBef>
                          <a:spcPts val="0"/>
                        </a:spcBef>
                        <a:spcAft>
                          <a:spcPts val="0"/>
                        </a:spcAft>
                        <a:buNone/>
                      </a:pPr>
                      <a:r>
                        <a:rPr b="1" lang="en-US">
                          <a:solidFill>
                            <a:schemeClr val="accent5"/>
                          </a:solidFill>
                          <a:latin typeface="Roboto"/>
                          <a:ea typeface="Roboto"/>
                          <a:cs typeface="Roboto"/>
                          <a:sym typeface="Roboto"/>
                        </a:rPr>
                        <a:t>N</a:t>
                      </a:r>
                      <a:r>
                        <a:rPr b="1" lang="en-US">
                          <a:solidFill>
                            <a:schemeClr val="accent5"/>
                          </a:solidFill>
                          <a:latin typeface="Roboto"/>
                          <a:ea typeface="Roboto"/>
                          <a:cs typeface="Roboto"/>
                          <a:sym typeface="Roboto"/>
                        </a:rPr>
                        <a:t>ame</a:t>
                      </a:r>
                      <a:r>
                        <a:rPr lang="en-US">
                          <a:solidFill>
                            <a:schemeClr val="lt1"/>
                          </a:solidFill>
                          <a:latin typeface="Roboto"/>
                          <a:ea typeface="Roboto"/>
                          <a:cs typeface="Roboto"/>
                          <a:sym typeface="Roboto"/>
                        </a:rPr>
                        <a:t>: </a:t>
                      </a:r>
                      <a:r>
                        <a:rPr b="1" lang="en-US">
                          <a:solidFill>
                            <a:srgbClr val="FFFFFF"/>
                          </a:solidFill>
                          <a:latin typeface="Roboto"/>
                          <a:ea typeface="Roboto"/>
                          <a:cs typeface="Roboto"/>
                          <a:sym typeface="Roboto"/>
                        </a:rPr>
                        <a:t>Attività</a:t>
                      </a:r>
                      <a:r>
                        <a:rPr b="1" lang="en-US">
                          <a:latin typeface="Roboto"/>
                          <a:ea typeface="Roboto"/>
                          <a:cs typeface="Roboto"/>
                          <a:sym typeface="Roboto"/>
                        </a:rPr>
                        <a:t> </a:t>
                      </a:r>
                      <a:r>
                        <a:rPr b="1" lang="en-US">
                          <a:solidFill>
                            <a:srgbClr val="FFFFFF"/>
                          </a:solidFill>
                          <a:latin typeface="Roboto"/>
                          <a:ea typeface="Roboto"/>
                          <a:cs typeface="Roboto"/>
                          <a:sym typeface="Roboto"/>
                        </a:rPr>
                        <a:t>sportiva</a:t>
                      </a:r>
                      <a:endParaRPr b="1">
                        <a:solidFill>
                          <a:srgbClr val="FFFFFF"/>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US">
                          <a:solidFill>
                            <a:schemeClr val="accent5"/>
                          </a:solidFill>
                          <a:latin typeface="Roboto"/>
                          <a:ea typeface="Roboto"/>
                          <a:cs typeface="Roboto"/>
                          <a:sym typeface="Roboto"/>
                        </a:rPr>
                        <a:t>Attributi: </a:t>
                      </a:r>
                      <a:r>
                        <a:rPr b="1" lang="en-US">
                          <a:solidFill>
                            <a:schemeClr val="lt1"/>
                          </a:solidFill>
                          <a:latin typeface="Roboto"/>
                          <a:ea typeface="Roboto"/>
                          <a:cs typeface="Roboto"/>
                          <a:sym typeface="Roboto"/>
                        </a:rPr>
                        <a:t>Nome, ID, descrizione, immagine, descrizione</a:t>
                      </a:r>
                      <a:endParaRPr b="1">
                        <a:solidFill>
                          <a:schemeClr val="lt1"/>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US">
                          <a:solidFill>
                            <a:schemeClr val="accent5"/>
                          </a:solidFill>
                          <a:latin typeface="Roboto"/>
                          <a:ea typeface="Roboto"/>
                          <a:cs typeface="Roboto"/>
                          <a:sym typeface="Roboto"/>
                        </a:rPr>
                        <a:t>Responsability</a:t>
                      </a:r>
                      <a:endParaRPr b="1">
                        <a:solidFill>
                          <a:schemeClr val="lt1"/>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chemeClr val="accent5"/>
                          </a:solidFill>
                          <a:latin typeface="Roboto"/>
                          <a:ea typeface="Roboto"/>
                          <a:cs typeface="Roboto"/>
                          <a:sym typeface="Roboto"/>
                        </a:rPr>
                        <a:t>Collaborations</a:t>
                      </a:r>
                      <a:endParaRPr b="1">
                        <a:solidFill>
                          <a:schemeClr val="accent5"/>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b="1">
                        <a:solidFill>
                          <a:schemeClr val="lt1"/>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chemeClr val="lt1"/>
                          </a:solidFill>
                          <a:latin typeface="Roboto"/>
                          <a:ea typeface="Roboto"/>
                          <a:cs typeface="Roboto"/>
                          <a:sym typeface="Roboto"/>
                        </a:rPr>
                        <a:t>Calendario</a:t>
                      </a:r>
                      <a:endParaRPr b="1">
                        <a:solidFill>
                          <a:schemeClr val="lt1"/>
                        </a:solidFill>
                        <a:latin typeface="Roboto"/>
                        <a:ea typeface="Roboto"/>
                        <a:cs typeface="Roboto"/>
                        <a:sym typeface="Roboto"/>
                      </a:endParaRPr>
                    </a:p>
                    <a:p>
                      <a:pPr indent="0" lvl="0" marL="0" rtl="0" algn="l">
                        <a:spcBef>
                          <a:spcPts val="0"/>
                        </a:spcBef>
                        <a:spcAft>
                          <a:spcPts val="0"/>
                        </a:spcAft>
                        <a:buNone/>
                      </a:pPr>
                      <a:r>
                        <a:rPr b="1" lang="en-US">
                          <a:solidFill>
                            <a:schemeClr val="lt1"/>
                          </a:solidFill>
                          <a:latin typeface="Roboto"/>
                          <a:ea typeface="Roboto"/>
                          <a:cs typeface="Roboto"/>
                          <a:sym typeface="Roboto"/>
                        </a:rPr>
                        <a:t>Cliente</a:t>
                      </a:r>
                      <a:endParaRPr b="1">
                        <a:solidFill>
                          <a:schemeClr val="lt1"/>
                        </a:solidFill>
                        <a:latin typeface="Roboto"/>
                        <a:ea typeface="Roboto"/>
                        <a:cs typeface="Roboto"/>
                        <a:sym typeface="Roboto"/>
                      </a:endParaRPr>
                    </a:p>
                    <a:p>
                      <a:pPr indent="0" lvl="0" marL="0" rtl="0" algn="l">
                        <a:spcBef>
                          <a:spcPts val="0"/>
                        </a:spcBef>
                        <a:spcAft>
                          <a:spcPts val="0"/>
                        </a:spcAft>
                        <a:buNone/>
                      </a:pPr>
                      <a:r>
                        <a:rPr b="1" lang="en-US">
                          <a:solidFill>
                            <a:schemeClr val="lt1"/>
                          </a:solidFill>
                          <a:latin typeface="Roboto"/>
                          <a:ea typeface="Roboto"/>
                          <a:cs typeface="Roboto"/>
                          <a:sym typeface="Roboto"/>
                        </a:rPr>
                        <a:t>Gestore</a:t>
                      </a:r>
                      <a:endParaRPr b="1">
                        <a:solidFill>
                          <a:schemeClr val="lt1"/>
                        </a:solidFill>
                        <a:latin typeface="Roboto"/>
                        <a:ea typeface="Roboto"/>
                        <a:cs typeface="Roboto"/>
                        <a:sym typeface="Roboto"/>
                      </a:endParaRPr>
                    </a:p>
                    <a:p>
                      <a:pPr indent="0" lvl="0" marL="0" rtl="0" algn="l">
                        <a:spcBef>
                          <a:spcPts val="0"/>
                        </a:spcBef>
                        <a:spcAft>
                          <a:spcPts val="0"/>
                        </a:spcAft>
                        <a:buNone/>
                      </a:pPr>
                      <a:r>
                        <a:rPr b="1" lang="en-US">
                          <a:solidFill>
                            <a:schemeClr val="lt1"/>
                          </a:solidFill>
                          <a:latin typeface="Roboto"/>
                          <a:ea typeface="Roboto"/>
                          <a:cs typeface="Roboto"/>
                          <a:sym typeface="Roboto"/>
                        </a:rPr>
                        <a:t>Programmazione</a:t>
                      </a:r>
                      <a:endParaRPr b="1">
                        <a:solidFill>
                          <a:schemeClr val="lt1"/>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a27ab05aa1_0_326"/>
          <p:cNvSpPr txBox="1"/>
          <p:nvPr>
            <p:ph type="title"/>
          </p:nvPr>
        </p:nvSpPr>
        <p:spPr>
          <a:xfrm>
            <a:off x="508812" y="0"/>
            <a:ext cx="9063000" cy="125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700"/>
              <a:buFont typeface="Arial"/>
              <a:buNone/>
            </a:pPr>
            <a:r>
              <a:rPr lang="en-US"/>
              <a:t>CRC Cards</a:t>
            </a:r>
            <a:endParaRPr/>
          </a:p>
        </p:txBody>
      </p:sp>
      <p:graphicFrame>
        <p:nvGraphicFramePr>
          <p:cNvPr id="443" name="Google Shape;443;ga27ab05aa1_0_326"/>
          <p:cNvGraphicFramePr/>
          <p:nvPr/>
        </p:nvGraphicFramePr>
        <p:xfrm>
          <a:off x="952488" y="1440242"/>
          <a:ext cx="3000000" cy="3000000"/>
        </p:xfrm>
        <a:graphic>
          <a:graphicData uri="http://schemas.openxmlformats.org/drawingml/2006/table">
            <a:tbl>
              <a:tblPr>
                <a:noFill/>
                <a:tableStyleId>{1E81CAD2-8BFA-44D6-BE55-0F4ECFCCEE6C}</a:tableStyleId>
              </a:tblPr>
              <a:tblGrid>
                <a:gridCol w="4087825"/>
                <a:gridCol w="4087825"/>
              </a:tblGrid>
              <a:tr h="396225">
                <a:tc>
                  <a:txBody>
                    <a:bodyPr/>
                    <a:lstStyle/>
                    <a:p>
                      <a:pPr indent="0" lvl="0" marL="0" rtl="0" algn="l">
                        <a:spcBef>
                          <a:spcPts val="0"/>
                        </a:spcBef>
                        <a:spcAft>
                          <a:spcPts val="0"/>
                        </a:spcAft>
                        <a:buNone/>
                      </a:pPr>
                      <a:r>
                        <a:rPr b="1" lang="en-US">
                          <a:solidFill>
                            <a:schemeClr val="accent5"/>
                          </a:solidFill>
                          <a:latin typeface="Roboto"/>
                          <a:ea typeface="Roboto"/>
                          <a:cs typeface="Roboto"/>
                          <a:sym typeface="Roboto"/>
                        </a:rPr>
                        <a:t>Name</a:t>
                      </a:r>
                      <a:r>
                        <a:rPr lang="en-US">
                          <a:solidFill>
                            <a:schemeClr val="lt1"/>
                          </a:solidFill>
                          <a:latin typeface="Roboto"/>
                          <a:ea typeface="Roboto"/>
                          <a:cs typeface="Roboto"/>
                          <a:sym typeface="Roboto"/>
                        </a:rPr>
                        <a:t>: </a:t>
                      </a:r>
                      <a:r>
                        <a:rPr b="1" lang="en-US">
                          <a:solidFill>
                            <a:srgbClr val="FFFFFF"/>
                          </a:solidFill>
                          <a:latin typeface="Roboto"/>
                          <a:ea typeface="Roboto"/>
                          <a:cs typeface="Roboto"/>
                          <a:sym typeface="Roboto"/>
                        </a:rPr>
                        <a:t>Prenotazione</a:t>
                      </a:r>
                      <a:endParaRPr b="1">
                        <a:solidFill>
                          <a:srgbClr val="FFFFFF"/>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396225">
                <a:tc>
                  <a:txBody>
                    <a:bodyPr/>
                    <a:lstStyle/>
                    <a:p>
                      <a:pPr indent="0" lvl="0" marL="0" rtl="0" algn="l">
                        <a:spcBef>
                          <a:spcPts val="0"/>
                        </a:spcBef>
                        <a:spcAft>
                          <a:spcPts val="0"/>
                        </a:spcAft>
                        <a:buNone/>
                      </a:pPr>
                      <a:r>
                        <a:rPr b="1" lang="en-US">
                          <a:solidFill>
                            <a:schemeClr val="accent5"/>
                          </a:solidFill>
                          <a:latin typeface="Roboto"/>
                          <a:ea typeface="Roboto"/>
                          <a:cs typeface="Roboto"/>
                          <a:sym typeface="Roboto"/>
                        </a:rPr>
                        <a:t>Attributi</a:t>
                      </a:r>
                      <a:r>
                        <a:rPr b="1" lang="en-US">
                          <a:solidFill>
                            <a:srgbClr val="FFFFFF"/>
                          </a:solidFill>
                          <a:latin typeface="Roboto"/>
                          <a:ea typeface="Roboto"/>
                          <a:cs typeface="Roboto"/>
                          <a:sym typeface="Roboto"/>
                        </a:rPr>
                        <a:t>: identificativo, attività sportiva, fascia oraria, giorno, cliente</a:t>
                      </a:r>
                      <a:endParaRPr b="1">
                        <a:solidFill>
                          <a:srgbClr val="FFFFFF"/>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392400">
                <a:tc>
                  <a:txBody>
                    <a:bodyPr/>
                    <a:lstStyle/>
                    <a:p>
                      <a:pPr indent="0" lvl="0" marL="0" rtl="0" algn="l">
                        <a:spcBef>
                          <a:spcPts val="0"/>
                        </a:spcBef>
                        <a:spcAft>
                          <a:spcPts val="0"/>
                        </a:spcAft>
                        <a:buNone/>
                      </a:pPr>
                      <a:r>
                        <a:rPr b="1" lang="en-US">
                          <a:solidFill>
                            <a:schemeClr val="accent5"/>
                          </a:solidFill>
                          <a:latin typeface="Roboto"/>
                          <a:ea typeface="Roboto"/>
                          <a:cs typeface="Roboto"/>
                          <a:sym typeface="Roboto"/>
                        </a:rPr>
                        <a:t>Responsability</a:t>
                      </a:r>
                      <a:endParaRPr b="1">
                        <a:solidFill>
                          <a:schemeClr val="accent5"/>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chemeClr val="accent5"/>
                          </a:solidFill>
                          <a:latin typeface="Roboto"/>
                          <a:ea typeface="Roboto"/>
                          <a:cs typeface="Roboto"/>
                          <a:sym typeface="Roboto"/>
                        </a:rPr>
                        <a:t>Collaborations</a:t>
                      </a:r>
                      <a:endParaRPr b="1">
                        <a:solidFill>
                          <a:schemeClr val="accent5"/>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1021050">
                <a:tc>
                  <a:txBody>
                    <a:bodyPr/>
                    <a:lstStyle/>
                    <a:p>
                      <a:pPr indent="0" lvl="0" marL="457200" rtl="0" algn="l">
                        <a:spcBef>
                          <a:spcPts val="0"/>
                        </a:spcBef>
                        <a:spcAft>
                          <a:spcPts val="0"/>
                        </a:spcAft>
                        <a:buNone/>
                      </a:pPr>
                      <a:r>
                        <a:t/>
                      </a:r>
                      <a:endParaRPr b="1">
                        <a:solidFill>
                          <a:schemeClr val="lt1"/>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chemeClr val="lt1"/>
                          </a:solidFill>
                          <a:latin typeface="Roboto"/>
                          <a:ea typeface="Roboto"/>
                          <a:cs typeface="Roboto"/>
                          <a:sym typeface="Roboto"/>
                        </a:rPr>
                        <a:t>Gestore</a:t>
                      </a:r>
                      <a:endParaRPr b="1">
                        <a:solidFill>
                          <a:schemeClr val="lt1"/>
                        </a:solidFill>
                        <a:latin typeface="Roboto"/>
                        <a:ea typeface="Roboto"/>
                        <a:cs typeface="Roboto"/>
                        <a:sym typeface="Roboto"/>
                      </a:endParaRPr>
                    </a:p>
                    <a:p>
                      <a:pPr indent="0" lvl="0" marL="0" rtl="0" algn="l">
                        <a:spcBef>
                          <a:spcPts val="0"/>
                        </a:spcBef>
                        <a:spcAft>
                          <a:spcPts val="0"/>
                        </a:spcAft>
                        <a:buNone/>
                      </a:pPr>
                      <a:r>
                        <a:rPr b="1" lang="en-US">
                          <a:solidFill>
                            <a:schemeClr val="lt1"/>
                          </a:solidFill>
                          <a:latin typeface="Roboto"/>
                          <a:ea typeface="Roboto"/>
                          <a:cs typeface="Roboto"/>
                          <a:sym typeface="Roboto"/>
                        </a:rPr>
                        <a:t>Cliente</a:t>
                      </a:r>
                      <a:endParaRPr b="1">
                        <a:solidFill>
                          <a:schemeClr val="lt1"/>
                        </a:solidFill>
                        <a:latin typeface="Roboto"/>
                        <a:ea typeface="Roboto"/>
                        <a:cs typeface="Roboto"/>
                        <a:sym typeface="Roboto"/>
                      </a:endParaRPr>
                    </a:p>
                    <a:p>
                      <a:pPr indent="0" lvl="0" marL="0" rtl="0" algn="l">
                        <a:spcBef>
                          <a:spcPts val="0"/>
                        </a:spcBef>
                        <a:spcAft>
                          <a:spcPts val="0"/>
                        </a:spcAft>
                        <a:buNone/>
                      </a:pPr>
                      <a:r>
                        <a:rPr b="1" lang="en-US">
                          <a:solidFill>
                            <a:schemeClr val="lt1"/>
                          </a:solidFill>
                          <a:latin typeface="Roboto"/>
                          <a:ea typeface="Roboto"/>
                          <a:cs typeface="Roboto"/>
                          <a:sym typeface="Roboto"/>
                        </a:rPr>
                        <a:t>Calendario</a:t>
                      </a:r>
                      <a:endParaRPr b="1">
                        <a:solidFill>
                          <a:schemeClr val="lt1"/>
                        </a:solidFill>
                        <a:latin typeface="Roboto"/>
                        <a:ea typeface="Roboto"/>
                        <a:cs typeface="Roboto"/>
                        <a:sym typeface="Roboto"/>
                      </a:endParaRPr>
                    </a:p>
                    <a:p>
                      <a:pPr indent="0" lvl="0" marL="0" rtl="0" algn="l">
                        <a:spcBef>
                          <a:spcPts val="0"/>
                        </a:spcBef>
                        <a:spcAft>
                          <a:spcPts val="0"/>
                        </a:spcAft>
                        <a:buNone/>
                      </a:pPr>
                      <a:r>
                        <a:rPr b="1" lang="en-US">
                          <a:solidFill>
                            <a:schemeClr val="lt1"/>
                          </a:solidFill>
                          <a:latin typeface="Roboto"/>
                          <a:ea typeface="Roboto"/>
                          <a:cs typeface="Roboto"/>
                          <a:sym typeface="Roboto"/>
                        </a:rPr>
                        <a:t>Attività sportiva</a:t>
                      </a:r>
                      <a:endParaRPr b="1">
                        <a:solidFill>
                          <a:schemeClr val="lt1"/>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bl>
          </a:graphicData>
        </a:graphic>
      </p:graphicFrame>
      <p:graphicFrame>
        <p:nvGraphicFramePr>
          <p:cNvPr id="444" name="Google Shape;444;ga27ab05aa1_0_326"/>
          <p:cNvGraphicFramePr/>
          <p:nvPr/>
        </p:nvGraphicFramePr>
        <p:xfrm>
          <a:off x="952463" y="4355018"/>
          <a:ext cx="3000000" cy="3000000"/>
        </p:xfrm>
        <a:graphic>
          <a:graphicData uri="http://schemas.openxmlformats.org/drawingml/2006/table">
            <a:tbl>
              <a:tblPr>
                <a:noFill/>
                <a:tableStyleId>{1E81CAD2-8BFA-44D6-BE55-0F4ECFCCEE6C}</a:tableStyleId>
              </a:tblPr>
              <a:tblGrid>
                <a:gridCol w="4087825"/>
                <a:gridCol w="4087825"/>
              </a:tblGrid>
              <a:tr h="396225">
                <a:tc>
                  <a:txBody>
                    <a:bodyPr/>
                    <a:lstStyle/>
                    <a:p>
                      <a:pPr indent="0" lvl="0" marL="0" rtl="0" algn="l">
                        <a:spcBef>
                          <a:spcPts val="0"/>
                        </a:spcBef>
                        <a:spcAft>
                          <a:spcPts val="0"/>
                        </a:spcAft>
                        <a:buNone/>
                      </a:pPr>
                      <a:r>
                        <a:rPr b="1" lang="en-US">
                          <a:solidFill>
                            <a:schemeClr val="accent5"/>
                          </a:solidFill>
                          <a:latin typeface="Roboto"/>
                          <a:ea typeface="Roboto"/>
                          <a:cs typeface="Roboto"/>
                          <a:sym typeface="Roboto"/>
                        </a:rPr>
                        <a:t>Name</a:t>
                      </a:r>
                      <a:r>
                        <a:rPr lang="en-US">
                          <a:solidFill>
                            <a:schemeClr val="lt1"/>
                          </a:solidFill>
                          <a:latin typeface="Roboto"/>
                          <a:ea typeface="Roboto"/>
                          <a:cs typeface="Roboto"/>
                          <a:sym typeface="Roboto"/>
                        </a:rPr>
                        <a:t>: </a:t>
                      </a:r>
                      <a:r>
                        <a:rPr b="1" lang="en-US">
                          <a:solidFill>
                            <a:srgbClr val="FFFFFF"/>
                          </a:solidFill>
                          <a:latin typeface="Roboto"/>
                          <a:ea typeface="Roboto"/>
                          <a:cs typeface="Roboto"/>
                          <a:sym typeface="Roboto"/>
                        </a:rPr>
                        <a:t>Abbonamento</a:t>
                      </a:r>
                      <a:endParaRPr b="1">
                        <a:solidFill>
                          <a:srgbClr val="FFFFFF"/>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396225">
                <a:tc>
                  <a:txBody>
                    <a:bodyPr/>
                    <a:lstStyle/>
                    <a:p>
                      <a:pPr indent="0" lvl="0" marL="0" rtl="0" algn="l">
                        <a:spcBef>
                          <a:spcPts val="0"/>
                        </a:spcBef>
                        <a:spcAft>
                          <a:spcPts val="0"/>
                        </a:spcAft>
                        <a:buNone/>
                      </a:pPr>
                      <a:r>
                        <a:rPr b="1" lang="en-US">
                          <a:solidFill>
                            <a:schemeClr val="accent5"/>
                          </a:solidFill>
                          <a:latin typeface="Roboto"/>
                          <a:ea typeface="Roboto"/>
                          <a:cs typeface="Roboto"/>
                          <a:sym typeface="Roboto"/>
                        </a:rPr>
                        <a:t>Attributi: </a:t>
                      </a:r>
                      <a:r>
                        <a:rPr b="1" lang="en-US">
                          <a:solidFill>
                            <a:schemeClr val="lt1"/>
                          </a:solidFill>
                          <a:latin typeface="Roboto"/>
                          <a:ea typeface="Roboto"/>
                          <a:cs typeface="Roboto"/>
                          <a:sym typeface="Roboto"/>
                        </a:rPr>
                        <a:t>Codice Abbonamento, Tipo, Nome, Durata mesi, Ingressi settimana, N. Ingressi totali, descrizione</a:t>
                      </a:r>
                      <a:endParaRPr b="1">
                        <a:solidFill>
                          <a:schemeClr val="lt1"/>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392400">
                <a:tc>
                  <a:txBody>
                    <a:bodyPr/>
                    <a:lstStyle/>
                    <a:p>
                      <a:pPr indent="0" lvl="0" marL="0" rtl="0" algn="l">
                        <a:spcBef>
                          <a:spcPts val="0"/>
                        </a:spcBef>
                        <a:spcAft>
                          <a:spcPts val="0"/>
                        </a:spcAft>
                        <a:buNone/>
                      </a:pPr>
                      <a:r>
                        <a:rPr b="1" lang="en-US">
                          <a:solidFill>
                            <a:schemeClr val="accent5"/>
                          </a:solidFill>
                          <a:latin typeface="Roboto"/>
                          <a:ea typeface="Roboto"/>
                          <a:cs typeface="Roboto"/>
                          <a:sym typeface="Roboto"/>
                        </a:rPr>
                        <a:t>Responsability</a:t>
                      </a:r>
                      <a:endParaRPr b="1">
                        <a:solidFill>
                          <a:schemeClr val="accent5"/>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chemeClr val="accent5"/>
                          </a:solidFill>
                          <a:latin typeface="Roboto"/>
                          <a:ea typeface="Roboto"/>
                          <a:cs typeface="Roboto"/>
                          <a:sym typeface="Roboto"/>
                        </a:rPr>
                        <a:t>Collaborations</a:t>
                      </a:r>
                      <a:endParaRPr b="1">
                        <a:solidFill>
                          <a:schemeClr val="accent5"/>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1021050">
                <a:tc>
                  <a:txBody>
                    <a:bodyPr/>
                    <a:lstStyle/>
                    <a:p>
                      <a:pPr indent="0" lvl="0" marL="0" rtl="0" algn="l">
                        <a:spcBef>
                          <a:spcPts val="0"/>
                        </a:spcBef>
                        <a:spcAft>
                          <a:spcPts val="0"/>
                        </a:spcAft>
                        <a:buNone/>
                      </a:pPr>
                      <a:r>
                        <a:t/>
                      </a:r>
                      <a:endParaRPr b="1">
                        <a:solidFill>
                          <a:schemeClr val="lt1"/>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chemeClr val="lt1"/>
                          </a:solidFill>
                          <a:latin typeface="Roboto"/>
                          <a:ea typeface="Roboto"/>
                          <a:cs typeface="Roboto"/>
                          <a:sym typeface="Roboto"/>
                        </a:rPr>
                        <a:t>Gestore</a:t>
                      </a:r>
                      <a:endParaRPr b="1">
                        <a:solidFill>
                          <a:schemeClr val="lt1"/>
                        </a:solidFill>
                        <a:latin typeface="Roboto"/>
                        <a:ea typeface="Roboto"/>
                        <a:cs typeface="Roboto"/>
                        <a:sym typeface="Roboto"/>
                      </a:endParaRPr>
                    </a:p>
                    <a:p>
                      <a:pPr indent="0" lvl="0" marL="0" rtl="0" algn="l">
                        <a:spcBef>
                          <a:spcPts val="0"/>
                        </a:spcBef>
                        <a:spcAft>
                          <a:spcPts val="0"/>
                        </a:spcAft>
                        <a:buNone/>
                      </a:pPr>
                      <a:r>
                        <a:rPr b="1" lang="en-US">
                          <a:solidFill>
                            <a:schemeClr val="lt1"/>
                          </a:solidFill>
                          <a:latin typeface="Roboto"/>
                          <a:ea typeface="Roboto"/>
                          <a:cs typeface="Roboto"/>
                          <a:sym typeface="Roboto"/>
                        </a:rPr>
                        <a:t>Cliente</a:t>
                      </a:r>
                      <a:endParaRPr b="1">
                        <a:solidFill>
                          <a:schemeClr val="lt1"/>
                        </a:solidFill>
                        <a:latin typeface="Roboto"/>
                        <a:ea typeface="Roboto"/>
                        <a:cs typeface="Roboto"/>
                        <a:sym typeface="Roboto"/>
                      </a:endParaRPr>
                    </a:p>
                    <a:p>
                      <a:pPr indent="0" lvl="0" marL="0" rtl="0" algn="l">
                        <a:spcBef>
                          <a:spcPts val="0"/>
                        </a:spcBef>
                        <a:spcAft>
                          <a:spcPts val="0"/>
                        </a:spcAft>
                        <a:buNone/>
                      </a:pPr>
                      <a:r>
                        <a:t/>
                      </a:r>
                      <a:endParaRPr b="1">
                        <a:solidFill>
                          <a:schemeClr val="lt1"/>
                        </a:solidFill>
                        <a:latin typeface="Roboto"/>
                        <a:ea typeface="Roboto"/>
                        <a:cs typeface="Roboto"/>
                        <a:sym typeface="Roboto"/>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13"/>
          <p:cNvSpPr txBox="1"/>
          <p:nvPr>
            <p:ph type="title"/>
          </p:nvPr>
        </p:nvSpPr>
        <p:spPr>
          <a:xfrm>
            <a:off x="468312" y="0"/>
            <a:ext cx="9063000" cy="125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700"/>
              <a:buFont typeface="Arial"/>
              <a:buNone/>
            </a:pPr>
            <a:r>
              <a:rPr lang="en-US"/>
              <a:t>Mockups - Login</a:t>
            </a:r>
            <a:endParaRPr/>
          </a:p>
        </p:txBody>
      </p:sp>
      <p:pic>
        <p:nvPicPr>
          <p:cNvPr id="451" name="Google Shape;451;p13"/>
          <p:cNvPicPr preferRelativeResize="0"/>
          <p:nvPr/>
        </p:nvPicPr>
        <p:blipFill>
          <a:blip r:embed="rId3">
            <a:alphaModFix/>
          </a:blip>
          <a:stretch>
            <a:fillRect/>
          </a:stretch>
        </p:blipFill>
        <p:spPr>
          <a:xfrm>
            <a:off x="2140925" y="1113625"/>
            <a:ext cx="5717740" cy="6000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a8a4e1b52e_2_34"/>
          <p:cNvSpPr txBox="1"/>
          <p:nvPr>
            <p:ph type="title"/>
          </p:nvPr>
        </p:nvSpPr>
        <p:spPr>
          <a:xfrm>
            <a:off x="468312" y="0"/>
            <a:ext cx="9063000" cy="125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700"/>
              <a:buFont typeface="Arial"/>
              <a:buNone/>
            </a:pPr>
            <a:r>
              <a:rPr lang="en-US"/>
              <a:t>Mockups - Registrazione Cliente</a:t>
            </a:r>
            <a:endParaRPr/>
          </a:p>
        </p:txBody>
      </p:sp>
      <p:pic>
        <p:nvPicPr>
          <p:cNvPr id="458" name="Google Shape;458;ga8a4e1b52e_2_34"/>
          <p:cNvPicPr preferRelativeResize="0"/>
          <p:nvPr/>
        </p:nvPicPr>
        <p:blipFill>
          <a:blip r:embed="rId3">
            <a:alphaModFix/>
          </a:blip>
          <a:stretch>
            <a:fillRect/>
          </a:stretch>
        </p:blipFill>
        <p:spPr>
          <a:xfrm>
            <a:off x="2140925" y="1105600"/>
            <a:ext cx="5717740" cy="6000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a8a4e1b52e_2_40"/>
          <p:cNvSpPr txBox="1"/>
          <p:nvPr>
            <p:ph type="title"/>
          </p:nvPr>
        </p:nvSpPr>
        <p:spPr>
          <a:xfrm>
            <a:off x="468312" y="0"/>
            <a:ext cx="9063000" cy="125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700"/>
              <a:buFont typeface="Arial"/>
              <a:buNone/>
            </a:pPr>
            <a:r>
              <a:rPr lang="en-US"/>
              <a:t>Mockups - Home Page Gestore</a:t>
            </a:r>
            <a:endParaRPr/>
          </a:p>
        </p:txBody>
      </p:sp>
      <p:pic>
        <p:nvPicPr>
          <p:cNvPr id="465" name="Google Shape;465;ga8a4e1b52e_2_40"/>
          <p:cNvPicPr preferRelativeResize="0"/>
          <p:nvPr/>
        </p:nvPicPr>
        <p:blipFill rotWithShape="1">
          <a:blip r:embed="rId3">
            <a:alphaModFix/>
          </a:blip>
          <a:srcRect b="1768" l="0" r="0" t="0"/>
          <a:stretch/>
        </p:blipFill>
        <p:spPr>
          <a:xfrm>
            <a:off x="1764712" y="1254000"/>
            <a:ext cx="6470176" cy="55642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a8a4e1b52e_2_75"/>
          <p:cNvSpPr txBox="1"/>
          <p:nvPr>
            <p:ph type="title"/>
          </p:nvPr>
        </p:nvSpPr>
        <p:spPr>
          <a:xfrm>
            <a:off x="468312" y="0"/>
            <a:ext cx="9063000" cy="125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700"/>
              <a:buFont typeface="Arial"/>
              <a:buNone/>
            </a:pPr>
            <a:r>
              <a:rPr lang="en-US"/>
              <a:t>Mockups - Calendario Gestore</a:t>
            </a:r>
            <a:endParaRPr/>
          </a:p>
        </p:txBody>
      </p:sp>
      <p:pic>
        <p:nvPicPr>
          <p:cNvPr id="472" name="Google Shape;472;ga8a4e1b52e_2_75"/>
          <p:cNvPicPr preferRelativeResize="0"/>
          <p:nvPr/>
        </p:nvPicPr>
        <p:blipFill>
          <a:blip r:embed="rId3">
            <a:alphaModFix/>
          </a:blip>
          <a:stretch>
            <a:fillRect/>
          </a:stretch>
        </p:blipFill>
        <p:spPr>
          <a:xfrm>
            <a:off x="1665475" y="1085550"/>
            <a:ext cx="6668655" cy="6000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a8a4e1b52e_2_105"/>
          <p:cNvSpPr txBox="1"/>
          <p:nvPr>
            <p:ph type="title"/>
          </p:nvPr>
        </p:nvSpPr>
        <p:spPr>
          <a:xfrm>
            <a:off x="468312" y="0"/>
            <a:ext cx="9063000" cy="125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700"/>
              <a:buFont typeface="Arial"/>
              <a:buNone/>
            </a:pPr>
            <a:r>
              <a:rPr lang="en-US"/>
              <a:t>Mockups - Modifica Prenotati</a:t>
            </a:r>
            <a:endParaRPr/>
          </a:p>
        </p:txBody>
      </p:sp>
      <p:pic>
        <p:nvPicPr>
          <p:cNvPr id="479" name="Google Shape;479;ga8a4e1b52e_2_105"/>
          <p:cNvPicPr preferRelativeResize="0"/>
          <p:nvPr/>
        </p:nvPicPr>
        <p:blipFill rotWithShape="1">
          <a:blip r:embed="rId3">
            <a:alphaModFix/>
          </a:blip>
          <a:srcRect b="0" l="0" r="0" t="0"/>
          <a:stretch/>
        </p:blipFill>
        <p:spPr>
          <a:xfrm>
            <a:off x="1705988" y="1254000"/>
            <a:ext cx="6668655" cy="6000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
          <p:cNvSpPr txBox="1"/>
          <p:nvPr>
            <p:ph type="title"/>
          </p:nvPr>
        </p:nvSpPr>
        <p:spPr>
          <a:xfrm>
            <a:off x="468312" y="0"/>
            <a:ext cx="9071100" cy="12621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000000"/>
              </a:buClr>
              <a:buSzPts val="3700"/>
              <a:buFont typeface="Arial"/>
              <a:buNone/>
            </a:pPr>
            <a:r>
              <a:rPr i="0" lang="en-US" u="none" cap="none" strike="noStrike"/>
              <a:t>Project goals</a:t>
            </a:r>
            <a:endParaRPr sz="4000"/>
          </a:p>
        </p:txBody>
      </p:sp>
      <p:sp>
        <p:nvSpPr>
          <p:cNvPr id="339" name="Google Shape;339;p3"/>
          <p:cNvSpPr txBox="1"/>
          <p:nvPr/>
        </p:nvSpPr>
        <p:spPr>
          <a:xfrm>
            <a:off x="826500" y="1262100"/>
            <a:ext cx="8354700" cy="1765200"/>
          </a:xfrm>
          <a:prstGeom prst="rect">
            <a:avLst/>
          </a:prstGeom>
          <a:noFill/>
          <a:ln>
            <a:noFill/>
          </a:ln>
          <a:effectLst>
            <a:outerShdw blurRad="200025" rotWithShape="0" algn="bl" dir="4440000" dist="66675">
              <a:srgbClr val="000000"/>
            </a:outerShdw>
            <a:reflection blurRad="0" dir="0" dist="0" endA="0" fadeDir="0" kx="0" rotWithShape="0" algn="bl" stPos="0" ky="0"/>
          </a:effectLst>
        </p:spPr>
        <p:txBody>
          <a:bodyPr anchorCtr="0" anchor="t" bIns="91425" lIns="91425" spcFirstLastPara="1" rIns="91425" wrap="square" tIns="91425">
            <a:noAutofit/>
          </a:bodyPr>
          <a:lstStyle/>
          <a:p>
            <a:pPr indent="0" lvl="0" marL="0" rtl="0" algn="just">
              <a:spcBef>
                <a:spcPts val="0"/>
              </a:spcBef>
              <a:spcAft>
                <a:spcPts val="0"/>
              </a:spcAft>
              <a:buNone/>
            </a:pPr>
            <a:r>
              <a:t/>
            </a:r>
            <a:endParaRPr sz="2300">
              <a:solidFill>
                <a:schemeClr val="lt1"/>
              </a:solidFill>
              <a:latin typeface="Roboto"/>
              <a:ea typeface="Roboto"/>
              <a:cs typeface="Roboto"/>
              <a:sym typeface="Roboto"/>
            </a:endParaRPr>
          </a:p>
          <a:p>
            <a:pPr indent="-374650" lvl="0" marL="457200" marR="0" rtl="0" algn="just">
              <a:lnSpc>
                <a:spcPct val="100000"/>
              </a:lnSpc>
              <a:spcBef>
                <a:spcPts val="0"/>
              </a:spcBef>
              <a:spcAft>
                <a:spcPts val="0"/>
              </a:spcAft>
              <a:buClr>
                <a:schemeClr val="lt1"/>
              </a:buClr>
              <a:buSzPts val="2300"/>
              <a:buFont typeface="Roboto"/>
              <a:buChar char="-"/>
            </a:pPr>
            <a:r>
              <a:rPr b="1" lang="en-US" sz="2300">
                <a:solidFill>
                  <a:schemeClr val="lt1"/>
                </a:solidFill>
                <a:latin typeface="Roboto"/>
                <a:ea typeface="Roboto"/>
                <a:cs typeface="Roboto"/>
                <a:sym typeface="Roboto"/>
              </a:rPr>
              <a:t>Creare una piattaforma che permetta la prenotazione, gestione e visualizzazione delle attività sportive della palestra Sporting Center.</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374650" lvl="0" marL="457200" marR="0" rtl="0" algn="just">
              <a:lnSpc>
                <a:spcPct val="100000"/>
              </a:lnSpc>
              <a:spcBef>
                <a:spcPts val="0"/>
              </a:spcBef>
              <a:spcAft>
                <a:spcPts val="0"/>
              </a:spcAft>
              <a:buClr>
                <a:schemeClr val="lt1"/>
              </a:buClr>
              <a:buSzPts val="2300"/>
              <a:buFont typeface="Roboto"/>
              <a:buChar char="-"/>
            </a:pPr>
            <a:r>
              <a:rPr b="1" lang="en-US" sz="2300">
                <a:solidFill>
                  <a:schemeClr val="lt1"/>
                </a:solidFill>
                <a:latin typeface="Roboto"/>
                <a:ea typeface="Roboto"/>
                <a:cs typeface="Roboto"/>
                <a:sym typeface="Roboto"/>
              </a:rPr>
              <a:t>Deve gestire le prenotazioni automaticamente effettuando i dovuti controlli per ogni cliente rispetto al suo personale abbonamento.</a:t>
            </a:r>
            <a:endParaRPr b="1" sz="2300">
              <a:solidFill>
                <a:schemeClr val="lt1"/>
              </a:solidFill>
              <a:latin typeface="Roboto"/>
              <a:ea typeface="Roboto"/>
              <a:cs typeface="Roboto"/>
              <a:sym typeface="Roboto"/>
            </a:endParaRPr>
          </a:p>
          <a:p>
            <a:pPr indent="0" lvl="0" marL="45720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374650" lvl="0" marL="457200" marR="0" rtl="0" algn="just">
              <a:lnSpc>
                <a:spcPct val="100000"/>
              </a:lnSpc>
              <a:spcBef>
                <a:spcPts val="0"/>
              </a:spcBef>
              <a:spcAft>
                <a:spcPts val="0"/>
              </a:spcAft>
              <a:buClr>
                <a:schemeClr val="lt1"/>
              </a:buClr>
              <a:buSzPts val="2300"/>
              <a:buFont typeface="Roboto"/>
              <a:buChar char="-"/>
            </a:pPr>
            <a:r>
              <a:rPr b="1" lang="en-US" sz="2300">
                <a:solidFill>
                  <a:schemeClr val="lt1"/>
                </a:solidFill>
                <a:latin typeface="Roboto"/>
                <a:ea typeface="Roboto"/>
                <a:cs typeface="Roboto"/>
                <a:sym typeface="Roboto"/>
              </a:rPr>
              <a:t>Deve permettere il tracciamento delle persone presenti ad una determinata attività svolta. Compito degli istruttori, infatti, sarà quello di prendere le presenze ad ogni attività sportiva.</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sz="2300">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sz="2300">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sz="2300">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b="0" i="0" sz="2300" u="none" cap="none" strike="noStrike">
              <a:solidFill>
                <a:srgbClr val="000000"/>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a8a4e1b52e_2_99"/>
          <p:cNvSpPr txBox="1"/>
          <p:nvPr>
            <p:ph type="title"/>
          </p:nvPr>
        </p:nvSpPr>
        <p:spPr>
          <a:xfrm>
            <a:off x="460950" y="0"/>
            <a:ext cx="9772200" cy="125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700"/>
              <a:buFont typeface="Arial"/>
              <a:buNone/>
            </a:pPr>
            <a:r>
              <a:rPr lang="en-US"/>
              <a:t>Mockups - Programma Attività Sportiva Gestore</a:t>
            </a:r>
            <a:endParaRPr/>
          </a:p>
        </p:txBody>
      </p:sp>
      <p:pic>
        <p:nvPicPr>
          <p:cNvPr id="486" name="Google Shape;486;ga8a4e1b52e_2_99"/>
          <p:cNvPicPr preferRelativeResize="0"/>
          <p:nvPr/>
        </p:nvPicPr>
        <p:blipFill rotWithShape="1">
          <a:blip r:embed="rId3">
            <a:alphaModFix/>
          </a:blip>
          <a:srcRect b="0" l="0" r="0" t="0"/>
          <a:stretch/>
        </p:blipFill>
        <p:spPr>
          <a:xfrm>
            <a:off x="1705975" y="1254000"/>
            <a:ext cx="6668655" cy="6000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a8a4e1b52e_2_81"/>
          <p:cNvSpPr txBox="1"/>
          <p:nvPr>
            <p:ph type="title"/>
          </p:nvPr>
        </p:nvSpPr>
        <p:spPr>
          <a:xfrm>
            <a:off x="468312" y="0"/>
            <a:ext cx="9063000" cy="125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700"/>
              <a:buFont typeface="Arial"/>
              <a:buNone/>
            </a:pPr>
            <a:r>
              <a:rPr lang="en-US"/>
              <a:t>Mockups - Visualizza Abbonamenti Gestore</a:t>
            </a:r>
            <a:endParaRPr/>
          </a:p>
        </p:txBody>
      </p:sp>
      <p:pic>
        <p:nvPicPr>
          <p:cNvPr id="493" name="Google Shape;493;ga8a4e1b52e_2_81"/>
          <p:cNvPicPr preferRelativeResize="0"/>
          <p:nvPr/>
        </p:nvPicPr>
        <p:blipFill rotWithShape="1">
          <a:blip r:embed="rId3">
            <a:alphaModFix/>
          </a:blip>
          <a:srcRect b="0" l="0" r="0" t="0"/>
          <a:stretch/>
        </p:blipFill>
        <p:spPr>
          <a:xfrm>
            <a:off x="1705988" y="1254000"/>
            <a:ext cx="6668655" cy="6000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a8a4e1b52e_2_87"/>
          <p:cNvSpPr txBox="1"/>
          <p:nvPr>
            <p:ph type="title"/>
          </p:nvPr>
        </p:nvSpPr>
        <p:spPr>
          <a:xfrm>
            <a:off x="468312" y="0"/>
            <a:ext cx="9063000" cy="125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700"/>
              <a:buFont typeface="Arial"/>
              <a:buNone/>
            </a:pPr>
            <a:r>
              <a:rPr lang="en-US"/>
              <a:t>Mockups - Abbonamenti Gestore</a:t>
            </a:r>
            <a:endParaRPr/>
          </a:p>
        </p:txBody>
      </p:sp>
      <p:pic>
        <p:nvPicPr>
          <p:cNvPr id="500" name="Google Shape;500;ga8a4e1b52e_2_87"/>
          <p:cNvPicPr preferRelativeResize="0"/>
          <p:nvPr/>
        </p:nvPicPr>
        <p:blipFill rotWithShape="1">
          <a:blip r:embed="rId3">
            <a:alphaModFix/>
          </a:blip>
          <a:srcRect b="0" l="0" r="0" t="0"/>
          <a:stretch/>
        </p:blipFill>
        <p:spPr>
          <a:xfrm>
            <a:off x="1705988" y="1254000"/>
            <a:ext cx="6668655" cy="6000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a27ab05aa1_1_201"/>
          <p:cNvSpPr txBox="1"/>
          <p:nvPr>
            <p:ph type="title"/>
          </p:nvPr>
        </p:nvSpPr>
        <p:spPr>
          <a:xfrm>
            <a:off x="468312" y="0"/>
            <a:ext cx="9063000" cy="125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700"/>
              <a:buFont typeface="Arial"/>
              <a:buNone/>
            </a:pPr>
            <a:r>
              <a:rPr lang="en-US"/>
              <a:t>Mockups - Attività Sportive Gestore</a:t>
            </a:r>
            <a:endParaRPr/>
          </a:p>
        </p:txBody>
      </p:sp>
      <p:pic>
        <p:nvPicPr>
          <p:cNvPr id="507" name="Google Shape;507;ga27ab05aa1_1_201"/>
          <p:cNvPicPr preferRelativeResize="0"/>
          <p:nvPr/>
        </p:nvPicPr>
        <p:blipFill rotWithShape="1">
          <a:blip r:embed="rId3">
            <a:alphaModFix/>
          </a:blip>
          <a:srcRect b="0" l="0" r="0" t="0"/>
          <a:stretch/>
        </p:blipFill>
        <p:spPr>
          <a:xfrm>
            <a:off x="1705988" y="1254000"/>
            <a:ext cx="6668655" cy="6000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a27ab05aa1_1_207"/>
          <p:cNvSpPr txBox="1"/>
          <p:nvPr>
            <p:ph type="title"/>
          </p:nvPr>
        </p:nvSpPr>
        <p:spPr>
          <a:xfrm>
            <a:off x="468312" y="0"/>
            <a:ext cx="9063000" cy="125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700"/>
              <a:buFont typeface="Arial"/>
              <a:buNone/>
            </a:pPr>
            <a:r>
              <a:rPr lang="en-US"/>
              <a:t>Mockups - Nuova Attività Gestore</a:t>
            </a:r>
            <a:endParaRPr/>
          </a:p>
        </p:txBody>
      </p:sp>
      <p:pic>
        <p:nvPicPr>
          <p:cNvPr id="514" name="Google Shape;514;ga27ab05aa1_1_207"/>
          <p:cNvPicPr preferRelativeResize="0"/>
          <p:nvPr/>
        </p:nvPicPr>
        <p:blipFill>
          <a:blip r:embed="rId3">
            <a:alphaModFix/>
          </a:blip>
          <a:stretch>
            <a:fillRect/>
          </a:stretch>
        </p:blipFill>
        <p:spPr>
          <a:xfrm>
            <a:off x="1705988" y="1254000"/>
            <a:ext cx="6668655" cy="6000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a8a4e1b52e_2_93"/>
          <p:cNvSpPr txBox="1"/>
          <p:nvPr>
            <p:ph type="title"/>
          </p:nvPr>
        </p:nvSpPr>
        <p:spPr>
          <a:xfrm>
            <a:off x="468312" y="0"/>
            <a:ext cx="9063000" cy="125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700"/>
              <a:buFont typeface="Arial"/>
              <a:buNone/>
            </a:pPr>
            <a:r>
              <a:rPr lang="en-US"/>
              <a:t>Mockups - Home Page Cliente</a:t>
            </a:r>
            <a:endParaRPr/>
          </a:p>
        </p:txBody>
      </p:sp>
      <p:pic>
        <p:nvPicPr>
          <p:cNvPr id="521" name="Google Shape;521;ga8a4e1b52e_2_93"/>
          <p:cNvPicPr preferRelativeResize="0"/>
          <p:nvPr/>
        </p:nvPicPr>
        <p:blipFill rotWithShape="1">
          <a:blip r:embed="rId3">
            <a:alphaModFix/>
          </a:blip>
          <a:srcRect b="0" l="0" r="0" t="0"/>
          <a:stretch/>
        </p:blipFill>
        <p:spPr>
          <a:xfrm>
            <a:off x="1705988" y="1254000"/>
            <a:ext cx="6668655" cy="6000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a8a4e1b52e_2_117"/>
          <p:cNvSpPr txBox="1"/>
          <p:nvPr>
            <p:ph type="title"/>
          </p:nvPr>
        </p:nvSpPr>
        <p:spPr>
          <a:xfrm>
            <a:off x="468312" y="0"/>
            <a:ext cx="9063000" cy="125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700"/>
              <a:buFont typeface="Arial"/>
              <a:buNone/>
            </a:pPr>
            <a:r>
              <a:rPr lang="en-US"/>
              <a:t>Mockups -</a:t>
            </a:r>
            <a:r>
              <a:rPr lang="en-US"/>
              <a:t> Prenotazioni Cliente</a:t>
            </a:r>
            <a:endParaRPr/>
          </a:p>
        </p:txBody>
      </p:sp>
      <p:pic>
        <p:nvPicPr>
          <p:cNvPr id="528" name="Google Shape;528;ga8a4e1b52e_2_117"/>
          <p:cNvPicPr preferRelativeResize="0"/>
          <p:nvPr/>
        </p:nvPicPr>
        <p:blipFill rotWithShape="1">
          <a:blip r:embed="rId3">
            <a:alphaModFix/>
          </a:blip>
          <a:srcRect b="0" l="0" r="0" t="0"/>
          <a:stretch/>
        </p:blipFill>
        <p:spPr>
          <a:xfrm>
            <a:off x="1705988" y="1254000"/>
            <a:ext cx="6668655" cy="6000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a8a4e1b52e_2_111"/>
          <p:cNvSpPr txBox="1"/>
          <p:nvPr>
            <p:ph type="title"/>
          </p:nvPr>
        </p:nvSpPr>
        <p:spPr>
          <a:xfrm>
            <a:off x="468312" y="0"/>
            <a:ext cx="9063000" cy="125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700"/>
              <a:buFont typeface="Arial"/>
              <a:buNone/>
            </a:pPr>
            <a:r>
              <a:rPr lang="en-US"/>
              <a:t>Mockups - Calendario Cliente</a:t>
            </a:r>
            <a:endParaRPr/>
          </a:p>
        </p:txBody>
      </p:sp>
      <p:pic>
        <p:nvPicPr>
          <p:cNvPr id="535" name="Google Shape;535;ga8a4e1b52e_2_111"/>
          <p:cNvPicPr preferRelativeResize="0"/>
          <p:nvPr/>
        </p:nvPicPr>
        <p:blipFill rotWithShape="1">
          <a:blip r:embed="rId3">
            <a:alphaModFix/>
          </a:blip>
          <a:srcRect b="0" l="0" r="0" t="0"/>
          <a:stretch/>
        </p:blipFill>
        <p:spPr>
          <a:xfrm>
            <a:off x="1471875" y="1254000"/>
            <a:ext cx="7082924" cy="6000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b4fcb910f9_2_0"/>
          <p:cNvSpPr txBox="1"/>
          <p:nvPr/>
        </p:nvSpPr>
        <p:spPr>
          <a:xfrm>
            <a:off x="2808313" y="1803575"/>
            <a:ext cx="4464000" cy="3952500"/>
          </a:xfrm>
          <a:prstGeom prst="rect">
            <a:avLst/>
          </a:prstGeom>
          <a:noFill/>
          <a:ln>
            <a:noFill/>
          </a:ln>
        </p:spPr>
        <p:txBody>
          <a:bodyPr anchorCtr="0" anchor="ctr" bIns="0" lIns="0" spcFirstLastPara="1" rIns="0" wrap="square" tIns="38875">
            <a:noAutofit/>
          </a:bodyPr>
          <a:lstStyle/>
          <a:p>
            <a:pPr indent="0" lvl="0" marL="457200" marR="0" rtl="0" algn="l">
              <a:lnSpc>
                <a:spcPct val="93000"/>
              </a:lnSpc>
              <a:spcBef>
                <a:spcPts val="0"/>
              </a:spcBef>
              <a:spcAft>
                <a:spcPts val="0"/>
              </a:spcAft>
              <a:buClr>
                <a:srgbClr val="FF6309"/>
              </a:buClr>
              <a:buSzPts val="4400"/>
              <a:buFont typeface="Arial"/>
              <a:buNone/>
            </a:pPr>
            <a:r>
              <a:rPr b="1" lang="en-US" sz="4300">
                <a:solidFill>
                  <a:schemeClr val="lt1"/>
                </a:solidFill>
                <a:latin typeface="PT Sans Narrow"/>
                <a:ea typeface="PT Sans Narrow"/>
                <a:cs typeface="PT Sans Narrow"/>
                <a:sym typeface="PT Sans Narrow"/>
              </a:rPr>
              <a:t>  </a:t>
            </a:r>
            <a:r>
              <a:rPr b="1" i="0" lang="en-US" sz="4300" u="none" cap="none" strike="noStrike">
                <a:solidFill>
                  <a:schemeClr val="lt1"/>
                </a:solidFill>
                <a:latin typeface="PT Sans Narrow"/>
                <a:ea typeface="PT Sans Narrow"/>
                <a:cs typeface="PT Sans Narrow"/>
                <a:sym typeface="PT Sans Narrow"/>
              </a:rPr>
              <a:t>Project Review II</a:t>
            </a:r>
            <a:endParaRPr b="1" sz="4300">
              <a:solidFill>
                <a:schemeClr val="lt1"/>
              </a:solidFill>
              <a:latin typeface="PT Sans Narrow"/>
              <a:ea typeface="PT Sans Narrow"/>
              <a:cs typeface="PT Sans Narrow"/>
              <a:sym typeface="PT Sans Narrow"/>
            </a:endParaRPr>
          </a:p>
          <a:p>
            <a:pPr indent="457200" lvl="0" marL="457200" marR="0" rtl="0" algn="l">
              <a:lnSpc>
                <a:spcPct val="93000"/>
              </a:lnSpc>
              <a:spcBef>
                <a:spcPts val="0"/>
              </a:spcBef>
              <a:spcAft>
                <a:spcPts val="0"/>
              </a:spcAft>
              <a:buClr>
                <a:srgbClr val="FF6309"/>
              </a:buClr>
              <a:buSzPts val="4400"/>
              <a:buFont typeface="Arial"/>
              <a:buNone/>
            </a:pPr>
            <a:r>
              <a:t/>
            </a:r>
            <a:endParaRPr b="1" sz="4300">
              <a:solidFill>
                <a:schemeClr val="lt1"/>
              </a:solidFill>
              <a:latin typeface="PT Sans Narrow"/>
              <a:ea typeface="PT Sans Narrow"/>
              <a:cs typeface="PT Sans Narrow"/>
              <a:sym typeface="PT Sans Narrow"/>
            </a:endParaRPr>
          </a:p>
          <a:p>
            <a:pPr indent="0" lvl="0" marL="0" marR="0" rtl="0" algn="ctr">
              <a:lnSpc>
                <a:spcPct val="93000"/>
              </a:lnSpc>
              <a:spcBef>
                <a:spcPts val="0"/>
              </a:spcBef>
              <a:spcAft>
                <a:spcPts val="0"/>
              </a:spcAft>
              <a:buClr>
                <a:srgbClr val="FF6309"/>
              </a:buClr>
              <a:buSzPts val="4400"/>
              <a:buFont typeface="Arial"/>
              <a:buNone/>
            </a:pPr>
            <a:r>
              <a:rPr b="1" lang="en-US" sz="4300">
                <a:solidFill>
                  <a:schemeClr val="accent5"/>
                </a:solidFill>
                <a:latin typeface="PT Sans Narrow"/>
                <a:ea typeface="PT Sans Narrow"/>
                <a:cs typeface="PT Sans Narrow"/>
                <a:sym typeface="PT Sans Narrow"/>
              </a:rPr>
              <a:t>PIATTAFORMA PER </a:t>
            </a:r>
            <a:endParaRPr b="1" sz="4300">
              <a:solidFill>
                <a:schemeClr val="accent5"/>
              </a:solidFill>
              <a:latin typeface="PT Sans Narrow"/>
              <a:ea typeface="PT Sans Narrow"/>
              <a:cs typeface="PT Sans Narrow"/>
              <a:sym typeface="PT Sans Narrow"/>
            </a:endParaRPr>
          </a:p>
          <a:p>
            <a:pPr indent="0" lvl="0" marL="0" marR="0" rtl="0" algn="ctr">
              <a:lnSpc>
                <a:spcPct val="93000"/>
              </a:lnSpc>
              <a:spcBef>
                <a:spcPts val="0"/>
              </a:spcBef>
              <a:spcAft>
                <a:spcPts val="0"/>
              </a:spcAft>
              <a:buClr>
                <a:srgbClr val="FF6309"/>
              </a:buClr>
              <a:buSzPts val="4400"/>
              <a:buFont typeface="Arial"/>
              <a:buNone/>
            </a:pPr>
            <a:r>
              <a:rPr b="1" lang="en-US" sz="4300">
                <a:solidFill>
                  <a:schemeClr val="accent5"/>
                </a:solidFill>
                <a:latin typeface="PT Sans Narrow"/>
                <a:ea typeface="PT Sans Narrow"/>
                <a:cs typeface="PT Sans Narrow"/>
                <a:sym typeface="PT Sans Narrow"/>
              </a:rPr>
              <a:t>LA GESTIONE DELLE </a:t>
            </a:r>
            <a:endParaRPr b="1" sz="4300">
              <a:solidFill>
                <a:schemeClr val="accent5"/>
              </a:solidFill>
              <a:latin typeface="PT Sans Narrow"/>
              <a:ea typeface="PT Sans Narrow"/>
              <a:cs typeface="PT Sans Narrow"/>
              <a:sym typeface="PT Sans Narrow"/>
            </a:endParaRPr>
          </a:p>
          <a:p>
            <a:pPr indent="0" lvl="0" marL="0" marR="0" rtl="0" algn="ctr">
              <a:lnSpc>
                <a:spcPct val="93000"/>
              </a:lnSpc>
              <a:spcBef>
                <a:spcPts val="0"/>
              </a:spcBef>
              <a:spcAft>
                <a:spcPts val="0"/>
              </a:spcAft>
              <a:buClr>
                <a:srgbClr val="FF6309"/>
              </a:buClr>
              <a:buSzPts val="4400"/>
              <a:buFont typeface="Arial"/>
              <a:buNone/>
            </a:pPr>
            <a:r>
              <a:rPr b="1" lang="en-US" sz="4300">
                <a:solidFill>
                  <a:schemeClr val="accent5"/>
                </a:solidFill>
                <a:latin typeface="PT Sans Narrow"/>
                <a:ea typeface="PT Sans Narrow"/>
                <a:cs typeface="PT Sans Narrow"/>
                <a:sym typeface="PT Sans Narrow"/>
              </a:rPr>
              <a:t>PRENOTAZIONI DELLA </a:t>
            </a:r>
            <a:endParaRPr b="1" sz="4300">
              <a:solidFill>
                <a:schemeClr val="accent5"/>
              </a:solidFill>
              <a:latin typeface="PT Sans Narrow"/>
              <a:ea typeface="PT Sans Narrow"/>
              <a:cs typeface="PT Sans Narrow"/>
              <a:sym typeface="PT Sans Narrow"/>
            </a:endParaRPr>
          </a:p>
          <a:p>
            <a:pPr indent="0" lvl="0" marL="0" marR="0" rtl="0" algn="ctr">
              <a:lnSpc>
                <a:spcPct val="93000"/>
              </a:lnSpc>
              <a:spcBef>
                <a:spcPts val="0"/>
              </a:spcBef>
              <a:spcAft>
                <a:spcPts val="0"/>
              </a:spcAft>
              <a:buClr>
                <a:srgbClr val="FF6309"/>
              </a:buClr>
              <a:buSzPts val="4400"/>
              <a:buFont typeface="Arial"/>
              <a:buNone/>
            </a:pPr>
            <a:r>
              <a:rPr b="1" lang="en-US" sz="4300">
                <a:solidFill>
                  <a:schemeClr val="accent5"/>
                </a:solidFill>
                <a:latin typeface="PT Sans Narrow"/>
                <a:ea typeface="PT Sans Narrow"/>
                <a:cs typeface="PT Sans Narrow"/>
                <a:sym typeface="PT Sans Narrow"/>
              </a:rPr>
              <a:t>PALESTRA </a:t>
            </a:r>
            <a:endParaRPr b="1" sz="4300">
              <a:solidFill>
                <a:schemeClr val="accent5"/>
              </a:solidFill>
              <a:latin typeface="PT Sans Narrow"/>
              <a:ea typeface="PT Sans Narrow"/>
              <a:cs typeface="PT Sans Narrow"/>
              <a:sym typeface="PT Sans Narrow"/>
            </a:endParaRPr>
          </a:p>
          <a:p>
            <a:pPr indent="0" lvl="0" marL="0" marR="0" rtl="0" algn="ctr">
              <a:lnSpc>
                <a:spcPct val="93000"/>
              </a:lnSpc>
              <a:spcBef>
                <a:spcPts val="0"/>
              </a:spcBef>
              <a:spcAft>
                <a:spcPts val="0"/>
              </a:spcAft>
              <a:buClr>
                <a:srgbClr val="FF6309"/>
              </a:buClr>
              <a:buSzPts val="4400"/>
              <a:buFont typeface="Arial"/>
              <a:buNone/>
            </a:pPr>
            <a:r>
              <a:rPr b="1" lang="en-US" sz="4300">
                <a:solidFill>
                  <a:schemeClr val="accent5"/>
                </a:solidFill>
                <a:latin typeface="PT Sans Narrow"/>
                <a:ea typeface="PT Sans Narrow"/>
                <a:cs typeface="PT Sans Narrow"/>
                <a:sym typeface="PT Sans Narrow"/>
              </a:rPr>
              <a:t>SPORTING CENTER</a:t>
            </a:r>
            <a:endParaRPr b="1" sz="4300">
              <a:solidFill>
                <a:schemeClr val="accent5"/>
              </a:solidFill>
              <a:latin typeface="PT Sans Narrow"/>
              <a:ea typeface="PT Sans Narrow"/>
              <a:cs typeface="PT Sans Narrow"/>
              <a:sym typeface="PT Sans Narrow"/>
            </a:endParaRPr>
          </a:p>
          <a:p>
            <a:pPr indent="0" lvl="0" marL="0" marR="0" rtl="0" algn="ctr">
              <a:lnSpc>
                <a:spcPct val="93000"/>
              </a:lnSpc>
              <a:spcBef>
                <a:spcPts val="0"/>
              </a:spcBef>
              <a:spcAft>
                <a:spcPts val="0"/>
              </a:spcAft>
              <a:buClr>
                <a:srgbClr val="FF6309"/>
              </a:buClr>
              <a:buSzPts val="4400"/>
              <a:buFont typeface="Arial"/>
              <a:buNone/>
            </a:pPr>
            <a:r>
              <a:t/>
            </a:r>
            <a:endParaRPr b="1" sz="4300">
              <a:solidFill>
                <a:schemeClr val="accent5"/>
              </a:solidFill>
              <a:latin typeface="PT Sans Narrow"/>
              <a:ea typeface="PT Sans Narrow"/>
              <a:cs typeface="PT Sans Narrow"/>
              <a:sym typeface="PT Sans Narrow"/>
            </a:endParaRPr>
          </a:p>
          <a:p>
            <a:pPr indent="0" lvl="0" marL="0" marR="0" rtl="0" algn="l">
              <a:lnSpc>
                <a:spcPct val="93000"/>
              </a:lnSpc>
              <a:spcBef>
                <a:spcPts val="0"/>
              </a:spcBef>
              <a:spcAft>
                <a:spcPts val="0"/>
              </a:spcAft>
              <a:buClr>
                <a:srgbClr val="FF6309"/>
              </a:buClr>
              <a:buSzPts val="3200"/>
              <a:buFont typeface="Arial"/>
              <a:buNone/>
            </a:pPr>
            <a:r>
              <a:rPr b="1" lang="en-US" sz="4300">
                <a:solidFill>
                  <a:schemeClr val="lt1"/>
                </a:solidFill>
                <a:latin typeface="PT Sans Narrow"/>
                <a:ea typeface="PT Sans Narrow"/>
                <a:cs typeface="PT Sans Narrow"/>
                <a:sym typeface="PT Sans Narrow"/>
              </a:rPr>
              <a:t>    </a:t>
            </a:r>
            <a:r>
              <a:rPr b="1" lang="en-US" sz="3100">
                <a:solidFill>
                  <a:schemeClr val="lt1"/>
                </a:solidFill>
                <a:latin typeface="PT Sans Narrow"/>
                <a:ea typeface="PT Sans Narrow"/>
                <a:cs typeface="PT Sans Narrow"/>
                <a:sym typeface="PT Sans Narrow"/>
              </a:rPr>
              <a:t>Altamura-Mazzone-Parisi</a:t>
            </a:r>
            <a:endParaRPr b="1" sz="3100">
              <a:solidFill>
                <a:schemeClr val="lt1"/>
              </a:solidFill>
              <a:latin typeface="PT Sans Narrow"/>
              <a:ea typeface="PT Sans Narrow"/>
              <a:cs typeface="PT Sans Narrow"/>
              <a:sym typeface="PT Sans Narrow"/>
            </a:endParaRPr>
          </a:p>
        </p:txBody>
      </p:sp>
      <p:pic>
        <p:nvPicPr>
          <p:cNvPr id="542" name="Google Shape;542;gb4fcb910f9_2_0"/>
          <p:cNvPicPr preferRelativeResize="0"/>
          <p:nvPr/>
        </p:nvPicPr>
        <p:blipFill>
          <a:blip r:embed="rId3">
            <a:alphaModFix/>
          </a:blip>
          <a:stretch>
            <a:fillRect/>
          </a:stretch>
        </p:blipFill>
        <p:spPr>
          <a:xfrm>
            <a:off x="7656800" y="6378350"/>
            <a:ext cx="2100300" cy="780000"/>
          </a:xfrm>
          <a:prstGeom prst="roundRect">
            <a:avLst>
              <a:gd fmla="val 16667" name="adj"/>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b4fcb910f9_2_6"/>
          <p:cNvSpPr txBox="1"/>
          <p:nvPr>
            <p:ph type="title"/>
          </p:nvPr>
        </p:nvSpPr>
        <p:spPr>
          <a:xfrm>
            <a:off x="468312" y="0"/>
            <a:ext cx="9071100" cy="12621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000000"/>
              </a:buClr>
              <a:buSzPts val="3700"/>
              <a:buFont typeface="Arial"/>
              <a:buNone/>
            </a:pPr>
            <a:r>
              <a:rPr i="0" lang="en-US" u="none" cap="none" strike="noStrike"/>
              <a:t>Project goals</a:t>
            </a:r>
            <a:endParaRPr sz="4000"/>
          </a:p>
        </p:txBody>
      </p:sp>
      <p:sp>
        <p:nvSpPr>
          <p:cNvPr id="549" name="Google Shape;549;gb4fcb910f9_2_6"/>
          <p:cNvSpPr txBox="1"/>
          <p:nvPr/>
        </p:nvSpPr>
        <p:spPr>
          <a:xfrm>
            <a:off x="826500" y="1262100"/>
            <a:ext cx="7185300" cy="1765200"/>
          </a:xfrm>
          <a:prstGeom prst="rect">
            <a:avLst/>
          </a:prstGeom>
          <a:noFill/>
          <a:ln>
            <a:noFill/>
          </a:ln>
          <a:effectLst>
            <a:outerShdw blurRad="200025" rotWithShape="0" algn="bl" dir="4440000" dist="66675">
              <a:srgbClr val="000000"/>
            </a:outerShdw>
            <a:reflection blurRad="0" dir="0" dist="0" endA="0" fadeDir="0" kx="0" rotWithShape="0" algn="bl" stPos="0" ky="0"/>
          </a:effectLst>
        </p:spPr>
        <p:txBody>
          <a:bodyPr anchorCtr="0" anchor="t" bIns="91425" lIns="91425" spcFirstLastPara="1" rIns="91425" wrap="square" tIns="91425">
            <a:noAutofit/>
          </a:bodyPr>
          <a:lstStyle/>
          <a:p>
            <a:pPr indent="0" lvl="0" marL="0" rtl="0" algn="just">
              <a:spcBef>
                <a:spcPts val="0"/>
              </a:spcBef>
              <a:spcAft>
                <a:spcPts val="0"/>
              </a:spcAft>
              <a:buNone/>
            </a:pPr>
            <a:r>
              <a:t/>
            </a:r>
            <a:endParaRPr sz="2300">
              <a:solidFill>
                <a:schemeClr val="lt1"/>
              </a:solidFill>
              <a:latin typeface="Roboto"/>
              <a:ea typeface="Roboto"/>
              <a:cs typeface="Roboto"/>
              <a:sym typeface="Roboto"/>
            </a:endParaRPr>
          </a:p>
          <a:p>
            <a:pPr indent="-374650" lvl="0" marL="457200" marR="0" rtl="0" algn="just">
              <a:lnSpc>
                <a:spcPct val="100000"/>
              </a:lnSpc>
              <a:spcBef>
                <a:spcPts val="0"/>
              </a:spcBef>
              <a:spcAft>
                <a:spcPts val="0"/>
              </a:spcAft>
              <a:buClr>
                <a:schemeClr val="lt1"/>
              </a:buClr>
              <a:buSzPts val="2300"/>
              <a:buFont typeface="Roboto"/>
              <a:buChar char="-"/>
            </a:pPr>
            <a:r>
              <a:rPr b="1" lang="en-US" sz="2300">
                <a:solidFill>
                  <a:schemeClr val="lt1"/>
                </a:solidFill>
                <a:latin typeface="Roboto"/>
                <a:ea typeface="Roboto"/>
                <a:cs typeface="Roboto"/>
                <a:sym typeface="Roboto"/>
              </a:rPr>
              <a:t>Creare una piattaforma che permetta la prenotazione, gestione e visualizzazione delle attività sportive della palestra Sporting Center.</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374650" lvl="0" marL="457200" marR="0" rtl="0" algn="just">
              <a:lnSpc>
                <a:spcPct val="100000"/>
              </a:lnSpc>
              <a:spcBef>
                <a:spcPts val="0"/>
              </a:spcBef>
              <a:spcAft>
                <a:spcPts val="0"/>
              </a:spcAft>
              <a:buClr>
                <a:schemeClr val="lt1"/>
              </a:buClr>
              <a:buSzPts val="2300"/>
              <a:buFont typeface="Roboto"/>
              <a:buChar char="-"/>
            </a:pPr>
            <a:r>
              <a:rPr b="1" lang="en-US" sz="2300">
                <a:solidFill>
                  <a:schemeClr val="lt1"/>
                </a:solidFill>
                <a:latin typeface="Roboto"/>
                <a:ea typeface="Roboto"/>
                <a:cs typeface="Roboto"/>
                <a:sym typeface="Roboto"/>
              </a:rPr>
              <a:t>Deve gestire le prenotazioni automaticamente effettuando i dovuti controlli per ogni cliente rispetto al suo personale abbonamento.</a:t>
            </a:r>
            <a:endParaRPr b="1" sz="2300">
              <a:solidFill>
                <a:schemeClr val="lt1"/>
              </a:solidFill>
              <a:latin typeface="Roboto"/>
              <a:ea typeface="Roboto"/>
              <a:cs typeface="Roboto"/>
              <a:sym typeface="Roboto"/>
            </a:endParaRPr>
          </a:p>
          <a:p>
            <a:pPr indent="0" lvl="0" marL="45720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374650" lvl="0" marL="457200" marR="0" rtl="0" algn="just">
              <a:lnSpc>
                <a:spcPct val="100000"/>
              </a:lnSpc>
              <a:spcBef>
                <a:spcPts val="0"/>
              </a:spcBef>
              <a:spcAft>
                <a:spcPts val="0"/>
              </a:spcAft>
              <a:buClr>
                <a:schemeClr val="lt1"/>
              </a:buClr>
              <a:buSzPts val="2300"/>
              <a:buFont typeface="Roboto"/>
              <a:buChar char="-"/>
            </a:pPr>
            <a:r>
              <a:rPr b="1" lang="en-US" sz="2300">
                <a:solidFill>
                  <a:schemeClr val="lt1"/>
                </a:solidFill>
                <a:latin typeface="Roboto"/>
                <a:ea typeface="Roboto"/>
                <a:cs typeface="Roboto"/>
                <a:sym typeface="Roboto"/>
              </a:rPr>
              <a:t>Deve permettere il tracciamento delle persone presenti ad una determinata attività svolta. Compito degli istruttori, infatti, sarà quello di prendere le presenze ad ogni attività sportiva.</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sz="2300">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sz="2300">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sz="2300">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b="0" i="0" sz="2300" u="none" cap="none" strike="noStrike">
              <a:solidFill>
                <a:srgbClr val="000000"/>
              </a:solidFill>
              <a:latin typeface="Roboto"/>
              <a:ea typeface="Roboto"/>
              <a:cs typeface="Roboto"/>
              <a:sym typeface="Roboto"/>
            </a:endParaRPr>
          </a:p>
        </p:txBody>
      </p:sp>
      <p:pic>
        <p:nvPicPr>
          <p:cNvPr id="550" name="Google Shape;550;gb4fcb910f9_2_6"/>
          <p:cNvPicPr preferRelativeResize="0"/>
          <p:nvPr/>
        </p:nvPicPr>
        <p:blipFill>
          <a:blip r:embed="rId3">
            <a:alphaModFix/>
          </a:blip>
          <a:stretch>
            <a:fillRect/>
          </a:stretch>
        </p:blipFill>
        <p:spPr>
          <a:xfrm>
            <a:off x="8349450" y="5441600"/>
            <a:ext cx="1113300" cy="1113300"/>
          </a:xfrm>
          <a:prstGeom prst="roundRect">
            <a:avLst>
              <a:gd fmla="val 16667" name="adj"/>
            </a:avLst>
          </a:prstGeom>
          <a:noFill/>
          <a:ln>
            <a:noFill/>
          </a:ln>
        </p:spPr>
      </p:pic>
      <p:pic>
        <p:nvPicPr>
          <p:cNvPr id="551" name="Google Shape;551;gb4fcb910f9_2_6"/>
          <p:cNvPicPr preferRelativeResize="0"/>
          <p:nvPr/>
        </p:nvPicPr>
        <p:blipFill>
          <a:blip r:embed="rId4">
            <a:alphaModFix/>
          </a:blip>
          <a:stretch>
            <a:fillRect/>
          </a:stretch>
        </p:blipFill>
        <p:spPr>
          <a:xfrm>
            <a:off x="8231250" y="1513650"/>
            <a:ext cx="1262100" cy="1262100"/>
          </a:xfrm>
          <a:prstGeom prst="rect">
            <a:avLst/>
          </a:prstGeom>
          <a:noFill/>
          <a:ln>
            <a:noFill/>
          </a:ln>
        </p:spPr>
      </p:pic>
      <p:pic>
        <p:nvPicPr>
          <p:cNvPr id="552" name="Google Shape;552;gb4fcb910f9_2_6"/>
          <p:cNvPicPr preferRelativeResize="0"/>
          <p:nvPr/>
        </p:nvPicPr>
        <p:blipFill>
          <a:blip r:embed="rId5">
            <a:alphaModFix/>
          </a:blip>
          <a:stretch>
            <a:fillRect/>
          </a:stretch>
        </p:blipFill>
        <p:spPr>
          <a:xfrm>
            <a:off x="8349450" y="3472600"/>
            <a:ext cx="1025700" cy="1037700"/>
          </a:xfrm>
          <a:prstGeom prst="roundRect">
            <a:avLst>
              <a:gd fmla="val 16667"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
          <p:cNvSpPr txBox="1"/>
          <p:nvPr>
            <p:ph type="title"/>
          </p:nvPr>
        </p:nvSpPr>
        <p:spPr>
          <a:xfrm>
            <a:off x="468312" y="0"/>
            <a:ext cx="9071100" cy="12621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000000"/>
              </a:buClr>
              <a:buSzPts val="3700"/>
              <a:buFont typeface="Arial"/>
              <a:buNone/>
            </a:pPr>
            <a:r>
              <a:rPr i="0" lang="en-US" u="none" cap="none" strike="noStrike"/>
              <a:t>Project NO goals</a:t>
            </a:r>
            <a:endParaRPr sz="4000"/>
          </a:p>
        </p:txBody>
      </p:sp>
      <p:sp>
        <p:nvSpPr>
          <p:cNvPr id="346" name="Google Shape;346;p4"/>
          <p:cNvSpPr txBox="1"/>
          <p:nvPr/>
        </p:nvSpPr>
        <p:spPr>
          <a:xfrm>
            <a:off x="857250" y="1831375"/>
            <a:ext cx="8293200" cy="609000"/>
          </a:xfrm>
          <a:prstGeom prst="rect">
            <a:avLst/>
          </a:prstGeom>
          <a:noFill/>
          <a:ln>
            <a:noFill/>
          </a:ln>
          <a:effectLst>
            <a:outerShdw blurRad="200025" rotWithShape="0" algn="bl" dir="4440000" dist="66675">
              <a:srgbClr val="000000"/>
            </a:outerShdw>
          </a:effectLst>
        </p:spPr>
        <p:txBody>
          <a:bodyPr anchorCtr="0" anchor="t" bIns="91425" lIns="91425" spcFirstLastPara="1" rIns="91425" wrap="square" tIns="91425">
            <a:noAutofit/>
          </a:bodyPr>
          <a:lstStyle/>
          <a:p>
            <a:pPr indent="-374650" lvl="0" marL="457200" marR="0" rtl="0" algn="just">
              <a:lnSpc>
                <a:spcPct val="100000"/>
              </a:lnSpc>
              <a:spcBef>
                <a:spcPts val="0"/>
              </a:spcBef>
              <a:spcAft>
                <a:spcPts val="0"/>
              </a:spcAft>
              <a:buClr>
                <a:schemeClr val="lt1"/>
              </a:buClr>
              <a:buSzPts val="2300"/>
              <a:buFont typeface="Roboto"/>
              <a:buChar char="-"/>
            </a:pPr>
            <a:r>
              <a:rPr b="1" lang="en-US" sz="2300">
                <a:solidFill>
                  <a:schemeClr val="lt1"/>
                </a:solidFill>
                <a:latin typeface="Roboto"/>
                <a:ea typeface="Roboto"/>
                <a:cs typeface="Roboto"/>
                <a:sym typeface="Roboto"/>
              </a:rPr>
              <a:t>Gestionale della palestra</a:t>
            </a:r>
            <a:endParaRPr b="1" sz="2300">
              <a:solidFill>
                <a:schemeClr val="lt1"/>
              </a:solidFill>
              <a:latin typeface="Roboto"/>
              <a:ea typeface="Roboto"/>
              <a:cs typeface="Roboto"/>
              <a:sym typeface="Roboto"/>
            </a:endParaRPr>
          </a:p>
          <a:p>
            <a:pPr indent="0" lvl="0" marL="91440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0" lvl="0" marL="91440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374650" lvl="0" marL="457200" marR="0" rtl="0" algn="just">
              <a:lnSpc>
                <a:spcPct val="100000"/>
              </a:lnSpc>
              <a:spcBef>
                <a:spcPts val="0"/>
              </a:spcBef>
              <a:spcAft>
                <a:spcPts val="0"/>
              </a:spcAft>
              <a:buClr>
                <a:schemeClr val="lt1"/>
              </a:buClr>
              <a:buSzPts val="2300"/>
              <a:buFont typeface="Roboto"/>
              <a:buChar char="-"/>
            </a:pPr>
            <a:r>
              <a:rPr b="1" lang="en-US" sz="2300">
                <a:solidFill>
                  <a:schemeClr val="lt1"/>
                </a:solidFill>
                <a:latin typeface="Roboto"/>
                <a:ea typeface="Roboto"/>
                <a:cs typeface="Roboto"/>
                <a:sym typeface="Roboto"/>
              </a:rPr>
              <a:t>Gestire le relazioni contrattuali con i clienti della palestra</a:t>
            </a:r>
            <a:endParaRPr b="1" sz="2300">
              <a:solidFill>
                <a:schemeClr val="lt1"/>
              </a:solidFill>
              <a:latin typeface="Roboto"/>
              <a:ea typeface="Roboto"/>
              <a:cs typeface="Roboto"/>
              <a:sym typeface="Roboto"/>
            </a:endParaRPr>
          </a:p>
          <a:p>
            <a:pPr indent="0" lvl="0" marL="91440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374650" lvl="0" marL="457200" marR="0" rtl="0" algn="just">
              <a:lnSpc>
                <a:spcPct val="100000"/>
              </a:lnSpc>
              <a:spcBef>
                <a:spcPts val="0"/>
              </a:spcBef>
              <a:spcAft>
                <a:spcPts val="0"/>
              </a:spcAft>
              <a:buClr>
                <a:schemeClr val="lt1"/>
              </a:buClr>
              <a:buSzPts val="2300"/>
              <a:buFont typeface="Roboto"/>
              <a:buChar char="-"/>
            </a:pPr>
            <a:r>
              <a:rPr b="1" lang="en-US" sz="2300">
                <a:solidFill>
                  <a:schemeClr val="lt1"/>
                </a:solidFill>
                <a:latin typeface="Roboto"/>
                <a:ea typeface="Roboto"/>
                <a:cs typeface="Roboto"/>
                <a:sym typeface="Roboto"/>
              </a:rPr>
              <a:t>Gestire la situazione finanziaria e legale della palestra</a:t>
            </a:r>
            <a:endParaRPr b="1" sz="2300">
              <a:solidFill>
                <a:schemeClr val="lt1"/>
              </a:solidFill>
              <a:latin typeface="Roboto"/>
              <a:ea typeface="Roboto"/>
              <a:cs typeface="Roboto"/>
              <a:sym typeface="Roboto"/>
            </a:endParaRPr>
          </a:p>
          <a:p>
            <a:pPr indent="0" lvl="0" marL="45720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374650" lvl="0" marL="457200" marR="0" rtl="0" algn="just">
              <a:lnSpc>
                <a:spcPct val="100000"/>
              </a:lnSpc>
              <a:spcBef>
                <a:spcPts val="0"/>
              </a:spcBef>
              <a:spcAft>
                <a:spcPts val="0"/>
              </a:spcAft>
              <a:buClr>
                <a:schemeClr val="lt1"/>
              </a:buClr>
              <a:buSzPts val="2300"/>
              <a:buFont typeface="Roboto"/>
              <a:buChar char="-"/>
            </a:pPr>
            <a:r>
              <a:rPr b="1" lang="en-US" sz="2300">
                <a:solidFill>
                  <a:schemeClr val="lt1"/>
                </a:solidFill>
                <a:latin typeface="Roboto"/>
                <a:ea typeface="Roboto"/>
                <a:cs typeface="Roboto"/>
                <a:sym typeface="Roboto"/>
              </a:rPr>
              <a:t>Gestire il personale della palestra</a:t>
            </a:r>
            <a:endParaRPr b="1" sz="2300">
              <a:solidFill>
                <a:schemeClr val="lt1"/>
              </a:solidFill>
              <a:latin typeface="Roboto"/>
              <a:ea typeface="Roboto"/>
              <a:cs typeface="Roboto"/>
              <a:sym typeface="Roboto"/>
            </a:endParaRPr>
          </a:p>
          <a:p>
            <a:pPr indent="0" lvl="0" marL="45720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374650" lvl="0" marL="457200" marR="0" rtl="0" algn="just">
              <a:lnSpc>
                <a:spcPct val="100000"/>
              </a:lnSpc>
              <a:spcBef>
                <a:spcPts val="0"/>
              </a:spcBef>
              <a:spcAft>
                <a:spcPts val="0"/>
              </a:spcAft>
              <a:buClr>
                <a:schemeClr val="lt1"/>
              </a:buClr>
              <a:buSzPts val="2300"/>
              <a:buFont typeface="Roboto"/>
              <a:buChar char="-"/>
            </a:pPr>
            <a:r>
              <a:rPr b="1" lang="en-US" sz="2300">
                <a:solidFill>
                  <a:schemeClr val="lt1"/>
                </a:solidFill>
                <a:latin typeface="Roboto"/>
                <a:ea typeface="Roboto"/>
                <a:cs typeface="Roboto"/>
                <a:sym typeface="Roboto"/>
              </a:rPr>
              <a:t>Gestire l’attrezzatura della palestra</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sz="2300">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sz="2300">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sz="2300">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b="0" i="0" sz="2300" u="none" cap="none" strike="noStrike">
              <a:solidFill>
                <a:srgbClr val="000000"/>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b4fcb910f9_2_12"/>
          <p:cNvSpPr txBox="1"/>
          <p:nvPr>
            <p:ph type="title"/>
          </p:nvPr>
        </p:nvSpPr>
        <p:spPr>
          <a:xfrm>
            <a:off x="468312" y="0"/>
            <a:ext cx="9071100" cy="12621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000000"/>
              </a:buClr>
              <a:buSzPts val="3700"/>
              <a:buFont typeface="Arial"/>
              <a:buNone/>
            </a:pPr>
            <a:r>
              <a:rPr i="0" lang="en-US" u="none" cap="none" strike="noStrike"/>
              <a:t>Project NO goals</a:t>
            </a:r>
            <a:endParaRPr sz="4000"/>
          </a:p>
        </p:txBody>
      </p:sp>
      <p:sp>
        <p:nvSpPr>
          <p:cNvPr id="559" name="Google Shape;559;gb4fcb910f9_2_12"/>
          <p:cNvSpPr txBox="1"/>
          <p:nvPr/>
        </p:nvSpPr>
        <p:spPr>
          <a:xfrm>
            <a:off x="857250" y="1831375"/>
            <a:ext cx="8293200" cy="609000"/>
          </a:xfrm>
          <a:prstGeom prst="rect">
            <a:avLst/>
          </a:prstGeom>
          <a:noFill/>
          <a:ln>
            <a:noFill/>
          </a:ln>
          <a:effectLst>
            <a:outerShdw blurRad="200025" rotWithShape="0" algn="bl" dir="4440000" dist="66675">
              <a:srgbClr val="000000"/>
            </a:outerShdw>
          </a:effectLst>
        </p:spPr>
        <p:txBody>
          <a:bodyPr anchorCtr="0" anchor="t" bIns="91425" lIns="91425" spcFirstLastPara="1" rIns="91425" wrap="square" tIns="91425">
            <a:noAutofit/>
          </a:bodyPr>
          <a:lstStyle/>
          <a:p>
            <a:pPr indent="-374650" lvl="0" marL="457200" marR="0" rtl="0" algn="just">
              <a:lnSpc>
                <a:spcPct val="100000"/>
              </a:lnSpc>
              <a:spcBef>
                <a:spcPts val="0"/>
              </a:spcBef>
              <a:spcAft>
                <a:spcPts val="0"/>
              </a:spcAft>
              <a:buClr>
                <a:schemeClr val="lt1"/>
              </a:buClr>
              <a:buSzPts val="2300"/>
              <a:buFont typeface="Roboto"/>
              <a:buChar char="-"/>
            </a:pPr>
            <a:r>
              <a:rPr b="1" lang="en-US" sz="2300">
                <a:solidFill>
                  <a:schemeClr val="lt1"/>
                </a:solidFill>
                <a:latin typeface="Roboto"/>
                <a:ea typeface="Roboto"/>
                <a:cs typeface="Roboto"/>
                <a:sym typeface="Roboto"/>
              </a:rPr>
              <a:t>Gestionale della palestra</a:t>
            </a:r>
            <a:endParaRPr b="1" sz="2300">
              <a:solidFill>
                <a:schemeClr val="lt1"/>
              </a:solidFill>
              <a:latin typeface="Roboto"/>
              <a:ea typeface="Roboto"/>
              <a:cs typeface="Roboto"/>
              <a:sym typeface="Roboto"/>
            </a:endParaRPr>
          </a:p>
          <a:p>
            <a:pPr indent="0" lvl="0" marL="91440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0" lvl="0" marL="91440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374650" lvl="0" marL="457200" marR="0" rtl="0" algn="just">
              <a:lnSpc>
                <a:spcPct val="100000"/>
              </a:lnSpc>
              <a:spcBef>
                <a:spcPts val="0"/>
              </a:spcBef>
              <a:spcAft>
                <a:spcPts val="0"/>
              </a:spcAft>
              <a:buClr>
                <a:schemeClr val="lt1"/>
              </a:buClr>
              <a:buSzPts val="2300"/>
              <a:buFont typeface="Roboto"/>
              <a:buChar char="-"/>
            </a:pPr>
            <a:r>
              <a:rPr b="1" lang="en-US" sz="2300">
                <a:solidFill>
                  <a:schemeClr val="lt1"/>
                </a:solidFill>
                <a:latin typeface="Roboto"/>
                <a:ea typeface="Roboto"/>
                <a:cs typeface="Roboto"/>
                <a:sym typeface="Roboto"/>
              </a:rPr>
              <a:t>Gestire le relazioni contrattuali con i clienti della palestra</a:t>
            </a:r>
            <a:endParaRPr b="1" sz="2300">
              <a:solidFill>
                <a:schemeClr val="lt1"/>
              </a:solidFill>
              <a:latin typeface="Roboto"/>
              <a:ea typeface="Roboto"/>
              <a:cs typeface="Roboto"/>
              <a:sym typeface="Roboto"/>
            </a:endParaRPr>
          </a:p>
          <a:p>
            <a:pPr indent="0" lvl="0" marL="91440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374650" lvl="0" marL="457200" marR="0" rtl="0" algn="just">
              <a:lnSpc>
                <a:spcPct val="100000"/>
              </a:lnSpc>
              <a:spcBef>
                <a:spcPts val="0"/>
              </a:spcBef>
              <a:spcAft>
                <a:spcPts val="0"/>
              </a:spcAft>
              <a:buClr>
                <a:schemeClr val="lt1"/>
              </a:buClr>
              <a:buSzPts val="2300"/>
              <a:buFont typeface="Roboto"/>
              <a:buChar char="-"/>
            </a:pPr>
            <a:r>
              <a:rPr b="1" lang="en-US" sz="2300">
                <a:solidFill>
                  <a:schemeClr val="lt1"/>
                </a:solidFill>
                <a:latin typeface="Roboto"/>
                <a:ea typeface="Roboto"/>
                <a:cs typeface="Roboto"/>
                <a:sym typeface="Roboto"/>
              </a:rPr>
              <a:t>Gestire la situazione finanziaria e legale della palestra</a:t>
            </a:r>
            <a:endParaRPr b="1" sz="2300">
              <a:solidFill>
                <a:schemeClr val="lt1"/>
              </a:solidFill>
              <a:latin typeface="Roboto"/>
              <a:ea typeface="Roboto"/>
              <a:cs typeface="Roboto"/>
              <a:sym typeface="Roboto"/>
            </a:endParaRPr>
          </a:p>
          <a:p>
            <a:pPr indent="0" lvl="0" marL="45720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374650" lvl="0" marL="457200" marR="0" rtl="0" algn="just">
              <a:lnSpc>
                <a:spcPct val="100000"/>
              </a:lnSpc>
              <a:spcBef>
                <a:spcPts val="0"/>
              </a:spcBef>
              <a:spcAft>
                <a:spcPts val="0"/>
              </a:spcAft>
              <a:buClr>
                <a:schemeClr val="lt1"/>
              </a:buClr>
              <a:buSzPts val="2300"/>
              <a:buFont typeface="Roboto"/>
              <a:buChar char="-"/>
            </a:pPr>
            <a:r>
              <a:rPr b="1" lang="en-US" sz="2300">
                <a:solidFill>
                  <a:schemeClr val="lt1"/>
                </a:solidFill>
                <a:latin typeface="Roboto"/>
                <a:ea typeface="Roboto"/>
                <a:cs typeface="Roboto"/>
                <a:sym typeface="Roboto"/>
              </a:rPr>
              <a:t>Gestire il personale della palestra</a:t>
            </a:r>
            <a:endParaRPr b="1" sz="2300">
              <a:solidFill>
                <a:schemeClr val="lt1"/>
              </a:solidFill>
              <a:latin typeface="Roboto"/>
              <a:ea typeface="Roboto"/>
              <a:cs typeface="Roboto"/>
              <a:sym typeface="Roboto"/>
            </a:endParaRPr>
          </a:p>
          <a:p>
            <a:pPr indent="0" lvl="0" marL="45720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374650" lvl="0" marL="457200" marR="0" rtl="0" algn="just">
              <a:lnSpc>
                <a:spcPct val="100000"/>
              </a:lnSpc>
              <a:spcBef>
                <a:spcPts val="0"/>
              </a:spcBef>
              <a:spcAft>
                <a:spcPts val="0"/>
              </a:spcAft>
              <a:buClr>
                <a:schemeClr val="lt1"/>
              </a:buClr>
              <a:buSzPts val="2300"/>
              <a:buFont typeface="Roboto"/>
              <a:buChar char="-"/>
            </a:pPr>
            <a:r>
              <a:rPr b="1" lang="en-US" sz="2300">
                <a:solidFill>
                  <a:schemeClr val="lt1"/>
                </a:solidFill>
                <a:latin typeface="Roboto"/>
                <a:ea typeface="Roboto"/>
                <a:cs typeface="Roboto"/>
                <a:sym typeface="Roboto"/>
              </a:rPr>
              <a:t>Gestire l’attrezzatura della palestra</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sz="2300">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sz="2300">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sz="2300">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b="0" i="0" sz="2300" u="none" cap="none" strike="noStrike">
              <a:solidFill>
                <a:srgbClr val="000000"/>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aaeddb6e47_0_59"/>
          <p:cNvSpPr txBox="1"/>
          <p:nvPr>
            <p:ph type="title"/>
          </p:nvPr>
        </p:nvSpPr>
        <p:spPr>
          <a:xfrm>
            <a:off x="300787" y="0"/>
            <a:ext cx="9071100" cy="12621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000000"/>
              </a:buClr>
              <a:buSzPts val="3700"/>
              <a:buFont typeface="Arial"/>
              <a:buNone/>
            </a:pPr>
            <a:r>
              <a:rPr i="0" lang="en-US" u="none" cap="none" strike="noStrike"/>
              <a:t> Initial Project plan summary - </a:t>
            </a:r>
            <a:r>
              <a:rPr lang="en-US"/>
              <a:t>11/01/20</a:t>
            </a:r>
            <a:endParaRPr/>
          </a:p>
        </p:txBody>
      </p:sp>
      <p:sp>
        <p:nvSpPr>
          <p:cNvPr id="566" name="Google Shape;566;gaaeddb6e47_0_59"/>
          <p:cNvSpPr/>
          <p:nvPr/>
        </p:nvSpPr>
        <p:spPr>
          <a:xfrm>
            <a:off x="1450200" y="6694000"/>
            <a:ext cx="1948644" cy="290250"/>
          </a:xfrm>
          <a:prstGeom prst="flowChartTerminator">
            <a:avLst/>
          </a:prstGeom>
          <a:solidFill>
            <a:srgbClr val="6AA84F"/>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PROGETTAZIONE</a:t>
            </a:r>
            <a:endParaRPr b="1"/>
          </a:p>
        </p:txBody>
      </p:sp>
      <p:sp>
        <p:nvSpPr>
          <p:cNvPr id="567" name="Google Shape;567;gaaeddb6e47_0_59"/>
          <p:cNvSpPr/>
          <p:nvPr/>
        </p:nvSpPr>
        <p:spPr>
          <a:xfrm>
            <a:off x="3490113" y="6694000"/>
            <a:ext cx="1699866" cy="290250"/>
          </a:xfrm>
          <a:prstGeom prst="flowChartTerminator">
            <a:avLst/>
          </a:prstGeom>
          <a:solidFill>
            <a:srgbClr val="FF0000"/>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BACKEND</a:t>
            </a:r>
            <a:endParaRPr b="1"/>
          </a:p>
        </p:txBody>
      </p:sp>
      <p:sp>
        <p:nvSpPr>
          <p:cNvPr id="568" name="Google Shape;568;gaaeddb6e47_0_59"/>
          <p:cNvSpPr/>
          <p:nvPr/>
        </p:nvSpPr>
        <p:spPr>
          <a:xfrm>
            <a:off x="5281250" y="6694000"/>
            <a:ext cx="1699866" cy="290250"/>
          </a:xfrm>
          <a:prstGeom prst="flowChartTerminator">
            <a:avLst/>
          </a:prstGeom>
          <a:solidFill>
            <a:srgbClr val="FFFF00"/>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FRONTEND</a:t>
            </a:r>
            <a:endParaRPr b="1"/>
          </a:p>
        </p:txBody>
      </p:sp>
      <p:sp>
        <p:nvSpPr>
          <p:cNvPr id="569" name="Google Shape;569;gaaeddb6e47_0_59"/>
          <p:cNvSpPr/>
          <p:nvPr/>
        </p:nvSpPr>
        <p:spPr>
          <a:xfrm>
            <a:off x="7076175" y="6694000"/>
            <a:ext cx="1699866" cy="290250"/>
          </a:xfrm>
          <a:prstGeom prst="flowChartTerminator">
            <a:avLst/>
          </a:prstGeom>
          <a:solidFill>
            <a:srgbClr val="0000FF"/>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rPr>
              <a:t>ANDROID</a:t>
            </a:r>
            <a:endParaRPr b="1">
              <a:solidFill>
                <a:srgbClr val="FFFFFF"/>
              </a:solidFill>
            </a:endParaRPr>
          </a:p>
        </p:txBody>
      </p:sp>
      <p:pic>
        <p:nvPicPr>
          <p:cNvPr id="570" name="Google Shape;570;gaaeddb6e47_0_59"/>
          <p:cNvPicPr preferRelativeResize="0"/>
          <p:nvPr/>
        </p:nvPicPr>
        <p:blipFill>
          <a:blip r:embed="rId3">
            <a:alphaModFix/>
          </a:blip>
          <a:stretch>
            <a:fillRect/>
          </a:stretch>
        </p:blipFill>
        <p:spPr>
          <a:xfrm>
            <a:off x="152400" y="1414500"/>
            <a:ext cx="9476343" cy="51271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b4fcb910f9_2_18"/>
          <p:cNvSpPr txBox="1"/>
          <p:nvPr>
            <p:ph type="title"/>
          </p:nvPr>
        </p:nvSpPr>
        <p:spPr>
          <a:xfrm>
            <a:off x="300787" y="0"/>
            <a:ext cx="9071100" cy="12621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000000"/>
              </a:buClr>
              <a:buSzPts val="3700"/>
              <a:buFont typeface="Arial"/>
              <a:buNone/>
            </a:pPr>
            <a:r>
              <a:rPr i="0" lang="en-US" u="none" cap="none" strike="noStrike"/>
              <a:t>Project plan summary</a:t>
            </a:r>
            <a:r>
              <a:rPr lang="en-US"/>
              <a:t> - 14/01/21</a:t>
            </a:r>
            <a:endParaRPr/>
          </a:p>
        </p:txBody>
      </p:sp>
      <p:pic>
        <p:nvPicPr>
          <p:cNvPr id="577" name="Google Shape;577;gb4fcb910f9_2_18"/>
          <p:cNvPicPr preferRelativeResize="0"/>
          <p:nvPr/>
        </p:nvPicPr>
        <p:blipFill>
          <a:blip r:embed="rId3">
            <a:alphaModFix/>
          </a:blip>
          <a:stretch>
            <a:fillRect/>
          </a:stretch>
        </p:blipFill>
        <p:spPr>
          <a:xfrm>
            <a:off x="798375" y="1070300"/>
            <a:ext cx="8483875" cy="62458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aaeddb6e47_0_14"/>
          <p:cNvSpPr txBox="1"/>
          <p:nvPr>
            <p:ph type="title"/>
          </p:nvPr>
        </p:nvSpPr>
        <p:spPr>
          <a:xfrm>
            <a:off x="300787" y="0"/>
            <a:ext cx="9071100" cy="12621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000000"/>
              </a:buClr>
              <a:buSzPts val="3700"/>
              <a:buFont typeface="Arial"/>
              <a:buNone/>
            </a:pPr>
            <a:r>
              <a:rPr i="0" lang="en-US" u="none" cap="none" strike="noStrike"/>
              <a:t>Project plan summary</a:t>
            </a:r>
            <a:r>
              <a:rPr lang="en-US"/>
              <a:t> - 14/01/21</a:t>
            </a:r>
            <a:endParaRPr/>
          </a:p>
        </p:txBody>
      </p:sp>
      <p:pic>
        <p:nvPicPr>
          <p:cNvPr id="584" name="Google Shape;584;gaaeddb6e47_0_14"/>
          <p:cNvPicPr preferRelativeResize="0"/>
          <p:nvPr/>
        </p:nvPicPr>
        <p:blipFill>
          <a:blip r:embed="rId3">
            <a:alphaModFix/>
          </a:blip>
          <a:stretch>
            <a:fillRect/>
          </a:stretch>
        </p:blipFill>
        <p:spPr>
          <a:xfrm>
            <a:off x="798375" y="998850"/>
            <a:ext cx="8412026" cy="63189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aaeddb6e47_0_21"/>
          <p:cNvSpPr txBox="1"/>
          <p:nvPr>
            <p:ph type="title"/>
          </p:nvPr>
        </p:nvSpPr>
        <p:spPr>
          <a:xfrm>
            <a:off x="300787" y="0"/>
            <a:ext cx="9071100" cy="12621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000000"/>
              </a:buClr>
              <a:buSzPts val="3700"/>
              <a:buFont typeface="Arial"/>
              <a:buNone/>
            </a:pPr>
            <a:r>
              <a:rPr i="0" lang="en-US" u="none" cap="none" strike="noStrike"/>
              <a:t>Project plan summary</a:t>
            </a:r>
            <a:r>
              <a:rPr lang="en-US"/>
              <a:t> - 14/01/21</a:t>
            </a:r>
            <a:endParaRPr/>
          </a:p>
        </p:txBody>
      </p:sp>
      <p:pic>
        <p:nvPicPr>
          <p:cNvPr id="591" name="Google Shape;591;gaaeddb6e47_0_21"/>
          <p:cNvPicPr preferRelativeResize="0"/>
          <p:nvPr/>
        </p:nvPicPr>
        <p:blipFill>
          <a:blip r:embed="rId3">
            <a:alphaModFix/>
          </a:blip>
          <a:stretch>
            <a:fillRect/>
          </a:stretch>
        </p:blipFill>
        <p:spPr>
          <a:xfrm>
            <a:off x="1725538" y="1141125"/>
            <a:ext cx="6629562" cy="5992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b4fcb910f9_2_62"/>
          <p:cNvSpPr txBox="1"/>
          <p:nvPr>
            <p:ph type="title"/>
          </p:nvPr>
        </p:nvSpPr>
        <p:spPr>
          <a:xfrm>
            <a:off x="-459338" y="123700"/>
            <a:ext cx="9063000" cy="1254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3700"/>
              <a:buFont typeface="Arial"/>
              <a:buNone/>
            </a:pPr>
            <a:r>
              <a:rPr lang="en-US"/>
              <a:t>Spike List e principali tecnologie utilizzate</a:t>
            </a:r>
            <a:endParaRPr/>
          </a:p>
        </p:txBody>
      </p:sp>
      <p:sp>
        <p:nvSpPr>
          <p:cNvPr id="598" name="Google Shape;598;gb4fcb910f9_2_62"/>
          <p:cNvSpPr txBox="1"/>
          <p:nvPr>
            <p:ph idx="1" type="body"/>
          </p:nvPr>
        </p:nvSpPr>
        <p:spPr>
          <a:xfrm>
            <a:off x="735000" y="1254000"/>
            <a:ext cx="9063000" cy="5801400"/>
          </a:xfrm>
          <a:prstGeom prst="rect">
            <a:avLst/>
          </a:prstGeom>
          <a:noFill/>
          <a:ln>
            <a:noFill/>
          </a:ln>
        </p:spPr>
        <p:txBody>
          <a:bodyPr anchorCtr="0" anchor="t" bIns="0" lIns="0" spcFirstLastPara="1" rIns="0" wrap="square" tIns="26625">
            <a:noAutofit/>
          </a:bodyPr>
          <a:lstStyle/>
          <a:p>
            <a:pPr indent="-342900" lvl="0" marL="342900" marR="0" rtl="0" algn="l">
              <a:lnSpc>
                <a:spcPct val="94000"/>
              </a:lnSpc>
              <a:spcBef>
                <a:spcPts val="0"/>
              </a:spcBef>
              <a:spcAft>
                <a:spcPts val="0"/>
              </a:spcAft>
              <a:buSzPts val="2200"/>
              <a:buNone/>
            </a:pPr>
            <a:r>
              <a:t/>
            </a:r>
            <a:endParaRPr b="1" sz="3000">
              <a:solidFill>
                <a:schemeClr val="lt1"/>
              </a:solidFill>
              <a:latin typeface="Roboto"/>
              <a:ea typeface="Roboto"/>
              <a:cs typeface="Roboto"/>
              <a:sym typeface="Roboto"/>
            </a:endParaRPr>
          </a:p>
          <a:p>
            <a:pPr indent="0" lvl="0" marL="0" marR="0" rtl="0" algn="l">
              <a:lnSpc>
                <a:spcPct val="94000"/>
              </a:lnSpc>
              <a:spcBef>
                <a:spcPts val="1500"/>
              </a:spcBef>
              <a:spcAft>
                <a:spcPts val="1500"/>
              </a:spcAft>
              <a:buNone/>
            </a:pPr>
            <a:r>
              <a:t/>
            </a:r>
            <a:endParaRPr>
              <a:solidFill>
                <a:schemeClr val="lt1"/>
              </a:solidFill>
              <a:latin typeface="Roboto"/>
              <a:ea typeface="Roboto"/>
              <a:cs typeface="Roboto"/>
              <a:sym typeface="Roboto"/>
            </a:endParaRPr>
          </a:p>
        </p:txBody>
      </p:sp>
      <p:pic>
        <p:nvPicPr>
          <p:cNvPr id="599" name="Google Shape;599;gb4fcb910f9_2_62"/>
          <p:cNvPicPr preferRelativeResize="0"/>
          <p:nvPr/>
        </p:nvPicPr>
        <p:blipFill>
          <a:blip r:embed="rId3">
            <a:alphaModFix/>
          </a:blip>
          <a:stretch>
            <a:fillRect/>
          </a:stretch>
        </p:blipFill>
        <p:spPr>
          <a:xfrm>
            <a:off x="4083999" y="3461390"/>
            <a:ext cx="1831575" cy="949025"/>
          </a:xfrm>
          <a:prstGeom prst="rect">
            <a:avLst/>
          </a:prstGeom>
          <a:noFill/>
          <a:ln>
            <a:noFill/>
          </a:ln>
        </p:spPr>
      </p:pic>
      <p:pic>
        <p:nvPicPr>
          <p:cNvPr id="600" name="Google Shape;600;gb4fcb910f9_2_62"/>
          <p:cNvPicPr preferRelativeResize="0"/>
          <p:nvPr/>
        </p:nvPicPr>
        <p:blipFill>
          <a:blip r:embed="rId4">
            <a:alphaModFix/>
          </a:blip>
          <a:stretch>
            <a:fillRect/>
          </a:stretch>
        </p:blipFill>
        <p:spPr>
          <a:xfrm>
            <a:off x="7616412" y="1797237"/>
            <a:ext cx="1170856" cy="1022126"/>
          </a:xfrm>
          <a:prstGeom prst="rect">
            <a:avLst/>
          </a:prstGeom>
          <a:noFill/>
          <a:ln>
            <a:noFill/>
          </a:ln>
        </p:spPr>
      </p:pic>
      <p:pic>
        <p:nvPicPr>
          <p:cNvPr id="601" name="Google Shape;601;gb4fcb910f9_2_62"/>
          <p:cNvPicPr preferRelativeResize="0"/>
          <p:nvPr/>
        </p:nvPicPr>
        <p:blipFill>
          <a:blip r:embed="rId5">
            <a:alphaModFix/>
          </a:blip>
          <a:stretch>
            <a:fillRect/>
          </a:stretch>
        </p:blipFill>
        <p:spPr>
          <a:xfrm>
            <a:off x="1244582" y="1697257"/>
            <a:ext cx="1431175" cy="1431175"/>
          </a:xfrm>
          <a:prstGeom prst="rect">
            <a:avLst/>
          </a:prstGeom>
          <a:noFill/>
          <a:ln>
            <a:noFill/>
          </a:ln>
        </p:spPr>
      </p:pic>
      <p:pic>
        <p:nvPicPr>
          <p:cNvPr id="602" name="Google Shape;602;gb4fcb910f9_2_62"/>
          <p:cNvPicPr preferRelativeResize="0"/>
          <p:nvPr/>
        </p:nvPicPr>
        <p:blipFill>
          <a:blip r:embed="rId6">
            <a:alphaModFix/>
          </a:blip>
          <a:stretch>
            <a:fillRect/>
          </a:stretch>
        </p:blipFill>
        <p:spPr>
          <a:xfrm>
            <a:off x="4564188" y="4969275"/>
            <a:ext cx="952250" cy="1431175"/>
          </a:xfrm>
          <a:prstGeom prst="rect">
            <a:avLst/>
          </a:prstGeom>
          <a:noFill/>
          <a:ln>
            <a:noFill/>
          </a:ln>
        </p:spPr>
      </p:pic>
      <p:pic>
        <p:nvPicPr>
          <p:cNvPr id="603" name="Google Shape;603;gb4fcb910f9_2_62"/>
          <p:cNvPicPr preferRelativeResize="0"/>
          <p:nvPr/>
        </p:nvPicPr>
        <p:blipFill>
          <a:blip r:embed="rId7">
            <a:alphaModFix/>
          </a:blip>
          <a:stretch>
            <a:fillRect/>
          </a:stretch>
        </p:blipFill>
        <p:spPr>
          <a:xfrm>
            <a:off x="1342825" y="3447987"/>
            <a:ext cx="1234700" cy="1234700"/>
          </a:xfrm>
          <a:prstGeom prst="rect">
            <a:avLst/>
          </a:prstGeom>
          <a:noFill/>
          <a:ln>
            <a:noFill/>
          </a:ln>
        </p:spPr>
      </p:pic>
      <p:pic>
        <p:nvPicPr>
          <p:cNvPr id="604" name="Google Shape;604;gb4fcb910f9_2_62"/>
          <p:cNvPicPr preferRelativeResize="0"/>
          <p:nvPr/>
        </p:nvPicPr>
        <p:blipFill>
          <a:blip r:embed="rId8">
            <a:alphaModFix/>
          </a:blip>
          <a:stretch>
            <a:fillRect/>
          </a:stretch>
        </p:blipFill>
        <p:spPr>
          <a:xfrm>
            <a:off x="1374750" y="5168462"/>
            <a:ext cx="1170875" cy="1170875"/>
          </a:xfrm>
          <a:prstGeom prst="rect">
            <a:avLst/>
          </a:prstGeom>
          <a:noFill/>
          <a:ln>
            <a:noFill/>
          </a:ln>
        </p:spPr>
      </p:pic>
      <p:pic>
        <p:nvPicPr>
          <p:cNvPr id="605" name="Google Shape;605;gb4fcb910f9_2_62"/>
          <p:cNvPicPr preferRelativeResize="0"/>
          <p:nvPr/>
        </p:nvPicPr>
        <p:blipFill>
          <a:blip r:embed="rId9">
            <a:alphaModFix/>
          </a:blip>
          <a:stretch>
            <a:fillRect/>
          </a:stretch>
        </p:blipFill>
        <p:spPr>
          <a:xfrm>
            <a:off x="7286050" y="3111262"/>
            <a:ext cx="1831575" cy="1831575"/>
          </a:xfrm>
          <a:prstGeom prst="rect">
            <a:avLst/>
          </a:prstGeom>
          <a:noFill/>
          <a:ln>
            <a:noFill/>
          </a:ln>
        </p:spPr>
      </p:pic>
      <p:pic>
        <p:nvPicPr>
          <p:cNvPr id="606" name="Google Shape;606;gb4fcb910f9_2_62"/>
          <p:cNvPicPr preferRelativeResize="0"/>
          <p:nvPr/>
        </p:nvPicPr>
        <p:blipFill>
          <a:blip r:embed="rId10">
            <a:alphaModFix/>
          </a:blip>
          <a:stretch>
            <a:fillRect/>
          </a:stretch>
        </p:blipFill>
        <p:spPr>
          <a:xfrm>
            <a:off x="7486250" y="5059163"/>
            <a:ext cx="1431174" cy="1389443"/>
          </a:xfrm>
          <a:prstGeom prst="rect">
            <a:avLst/>
          </a:prstGeom>
          <a:noFill/>
          <a:ln>
            <a:noFill/>
          </a:ln>
        </p:spPr>
      </p:pic>
      <p:pic>
        <p:nvPicPr>
          <p:cNvPr id="607" name="Google Shape;607;gb4fcb910f9_2_62"/>
          <p:cNvPicPr preferRelativeResize="0"/>
          <p:nvPr/>
        </p:nvPicPr>
        <p:blipFill>
          <a:blip r:embed="rId11">
            <a:alphaModFix/>
          </a:blip>
          <a:stretch>
            <a:fillRect/>
          </a:stretch>
        </p:blipFill>
        <p:spPr>
          <a:xfrm>
            <a:off x="3677300" y="1797237"/>
            <a:ext cx="2726039" cy="1431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b4fcb910f9_2_28"/>
          <p:cNvSpPr txBox="1"/>
          <p:nvPr>
            <p:ph type="title"/>
          </p:nvPr>
        </p:nvSpPr>
        <p:spPr>
          <a:xfrm>
            <a:off x="300787" y="0"/>
            <a:ext cx="9071100" cy="12621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000000"/>
              </a:buClr>
              <a:buSzPts val="3700"/>
              <a:buFont typeface="Arial"/>
              <a:buNone/>
            </a:pPr>
            <a:r>
              <a:rPr lang="en-US"/>
              <a:t>Use Cases - Registrazione</a:t>
            </a:r>
            <a:endParaRPr/>
          </a:p>
        </p:txBody>
      </p:sp>
      <p:pic>
        <p:nvPicPr>
          <p:cNvPr id="614" name="Google Shape;614;gb4fcb910f9_2_28"/>
          <p:cNvPicPr preferRelativeResize="0"/>
          <p:nvPr/>
        </p:nvPicPr>
        <p:blipFill>
          <a:blip r:embed="rId3">
            <a:alphaModFix/>
          </a:blip>
          <a:stretch>
            <a:fillRect/>
          </a:stretch>
        </p:blipFill>
        <p:spPr>
          <a:xfrm>
            <a:off x="1403638" y="1122050"/>
            <a:ext cx="7273344" cy="5992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b4fcb910f9_2_45"/>
          <p:cNvSpPr txBox="1"/>
          <p:nvPr>
            <p:ph type="title"/>
          </p:nvPr>
        </p:nvSpPr>
        <p:spPr>
          <a:xfrm>
            <a:off x="300787" y="0"/>
            <a:ext cx="9071100" cy="1262100"/>
          </a:xfrm>
          <a:prstGeom prst="rect">
            <a:avLst/>
          </a:prstGeom>
          <a:noFill/>
          <a:ln>
            <a:noFill/>
          </a:ln>
        </p:spPr>
        <p:txBody>
          <a:bodyPr anchorCtr="0" anchor="ctr" bIns="0" lIns="0" spcFirstLastPara="1" rIns="0" wrap="square" tIns="38875">
            <a:noAutofit/>
          </a:bodyPr>
          <a:lstStyle/>
          <a:p>
            <a:pPr indent="0" lvl="0" marL="0" rtl="0" algn="l">
              <a:lnSpc>
                <a:spcPct val="93000"/>
              </a:lnSpc>
              <a:spcBef>
                <a:spcPts val="0"/>
              </a:spcBef>
              <a:spcAft>
                <a:spcPts val="0"/>
              </a:spcAft>
              <a:buClr>
                <a:schemeClr val="dk1"/>
              </a:buClr>
              <a:buSzPts val="3700"/>
              <a:buFont typeface="Arial"/>
              <a:buNone/>
            </a:pPr>
            <a:r>
              <a:rPr lang="en-US"/>
              <a:t>Use Cases - Prenotazioni</a:t>
            </a:r>
            <a:endParaRPr/>
          </a:p>
        </p:txBody>
      </p:sp>
      <p:pic>
        <p:nvPicPr>
          <p:cNvPr id="621" name="Google Shape;621;gb4fcb910f9_2_45"/>
          <p:cNvPicPr preferRelativeResize="0"/>
          <p:nvPr/>
        </p:nvPicPr>
        <p:blipFill>
          <a:blip r:embed="rId3">
            <a:alphaModFix/>
          </a:blip>
          <a:stretch>
            <a:fillRect/>
          </a:stretch>
        </p:blipFill>
        <p:spPr>
          <a:xfrm>
            <a:off x="2000650" y="1165900"/>
            <a:ext cx="6079313" cy="5992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b4fcb910f9_2_52"/>
          <p:cNvSpPr txBox="1"/>
          <p:nvPr>
            <p:ph type="title"/>
          </p:nvPr>
        </p:nvSpPr>
        <p:spPr>
          <a:xfrm>
            <a:off x="300787" y="0"/>
            <a:ext cx="9071100" cy="1262100"/>
          </a:xfrm>
          <a:prstGeom prst="rect">
            <a:avLst/>
          </a:prstGeom>
          <a:noFill/>
          <a:ln>
            <a:noFill/>
          </a:ln>
        </p:spPr>
        <p:txBody>
          <a:bodyPr anchorCtr="0" anchor="ctr" bIns="0" lIns="0" spcFirstLastPara="1" rIns="0" wrap="square" tIns="38875">
            <a:noAutofit/>
          </a:bodyPr>
          <a:lstStyle/>
          <a:p>
            <a:pPr indent="0" lvl="0" marL="0" rtl="0" algn="l">
              <a:lnSpc>
                <a:spcPct val="93000"/>
              </a:lnSpc>
              <a:spcBef>
                <a:spcPts val="0"/>
              </a:spcBef>
              <a:spcAft>
                <a:spcPts val="0"/>
              </a:spcAft>
              <a:buClr>
                <a:schemeClr val="dk1"/>
              </a:buClr>
              <a:buSzPts val="3700"/>
              <a:buFont typeface="Arial"/>
              <a:buNone/>
            </a:pPr>
            <a:r>
              <a:rPr lang="en-US"/>
              <a:t>Use Cases - Abbonamenti</a:t>
            </a:r>
            <a:endParaRPr/>
          </a:p>
        </p:txBody>
      </p:sp>
      <p:pic>
        <p:nvPicPr>
          <p:cNvPr id="628" name="Google Shape;628;gb4fcb910f9_2_52"/>
          <p:cNvPicPr preferRelativeResize="0"/>
          <p:nvPr/>
        </p:nvPicPr>
        <p:blipFill>
          <a:blip r:embed="rId3">
            <a:alphaModFix/>
          </a:blip>
          <a:stretch>
            <a:fillRect/>
          </a:stretch>
        </p:blipFill>
        <p:spPr>
          <a:xfrm>
            <a:off x="1696238" y="1180550"/>
            <a:ext cx="6688155" cy="59927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gaaeddb6e47_0_32"/>
          <p:cNvSpPr txBox="1"/>
          <p:nvPr>
            <p:ph type="title"/>
          </p:nvPr>
        </p:nvSpPr>
        <p:spPr>
          <a:xfrm>
            <a:off x="300787" y="0"/>
            <a:ext cx="9071100" cy="12621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000000"/>
              </a:buClr>
              <a:buSzPts val="3700"/>
              <a:buFont typeface="Arial"/>
              <a:buNone/>
            </a:pPr>
            <a:r>
              <a:rPr lang="en-US"/>
              <a:t>Class Diagram</a:t>
            </a:r>
            <a:endParaRPr/>
          </a:p>
        </p:txBody>
      </p:sp>
      <p:pic>
        <p:nvPicPr>
          <p:cNvPr id="635" name="Google Shape;635;gaaeddb6e47_0_32"/>
          <p:cNvPicPr preferRelativeResize="0"/>
          <p:nvPr/>
        </p:nvPicPr>
        <p:blipFill>
          <a:blip r:embed="rId3">
            <a:alphaModFix/>
          </a:blip>
          <a:stretch>
            <a:fillRect/>
          </a:stretch>
        </p:blipFill>
        <p:spPr>
          <a:xfrm>
            <a:off x="0" y="1160833"/>
            <a:ext cx="10080626" cy="547925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
          <p:cNvSpPr txBox="1"/>
          <p:nvPr>
            <p:ph type="title"/>
          </p:nvPr>
        </p:nvSpPr>
        <p:spPr>
          <a:xfrm>
            <a:off x="468312" y="0"/>
            <a:ext cx="9071100" cy="12621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000000"/>
              </a:buClr>
              <a:buSzPts val="3700"/>
              <a:buFont typeface="Arial"/>
              <a:buNone/>
            </a:pPr>
            <a:r>
              <a:rPr lang="en-US"/>
              <a:t>Motivations</a:t>
            </a:r>
            <a:endParaRPr/>
          </a:p>
        </p:txBody>
      </p:sp>
      <p:sp>
        <p:nvSpPr>
          <p:cNvPr id="353" name="Google Shape;353;p5"/>
          <p:cNvSpPr txBox="1"/>
          <p:nvPr/>
        </p:nvSpPr>
        <p:spPr>
          <a:xfrm>
            <a:off x="986100" y="1014600"/>
            <a:ext cx="8108400" cy="6012000"/>
          </a:xfrm>
          <a:prstGeom prst="rect">
            <a:avLst/>
          </a:prstGeom>
          <a:noFill/>
          <a:ln>
            <a:noFill/>
          </a:ln>
          <a:effectLst>
            <a:outerShdw blurRad="200025" rotWithShape="0" algn="bl" dir="4440000" dist="66675">
              <a:srgbClr val="000000"/>
            </a:outerShdw>
          </a:effectLst>
        </p:spPr>
        <p:txBody>
          <a:bodyPr anchorCtr="0" anchor="t" bIns="91425" lIns="91425" spcFirstLastPara="1" rIns="91425" wrap="square" tIns="91425">
            <a:noAutofit/>
          </a:bodyPr>
          <a:lstStyle/>
          <a:p>
            <a:pPr indent="-374650" lvl="0" marL="457200" marR="0" rtl="0" algn="just">
              <a:lnSpc>
                <a:spcPct val="100000"/>
              </a:lnSpc>
              <a:spcBef>
                <a:spcPts val="0"/>
              </a:spcBef>
              <a:spcAft>
                <a:spcPts val="0"/>
              </a:spcAft>
              <a:buClr>
                <a:schemeClr val="lt1"/>
              </a:buClr>
              <a:buSzPts val="2300"/>
              <a:buFont typeface="Roboto"/>
              <a:buChar char="-"/>
            </a:pPr>
            <a:r>
              <a:rPr b="1" lang="en-US" sz="2300">
                <a:solidFill>
                  <a:schemeClr val="lt1"/>
                </a:solidFill>
                <a:latin typeface="Roboto"/>
                <a:ea typeface="Roboto"/>
                <a:cs typeface="Roboto"/>
                <a:sym typeface="Roboto"/>
              </a:rPr>
              <a:t>Punto chiave del progetto è fornire supporto per il rispetto delle norme emanate con il DPCM sulle misure di protezione da adottare nelle palestre, a seguito della pandemia da COVID-19.</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374650" lvl="0" marL="457200" marR="0" rtl="0" algn="just">
              <a:lnSpc>
                <a:spcPct val="100000"/>
              </a:lnSpc>
              <a:spcBef>
                <a:spcPts val="0"/>
              </a:spcBef>
              <a:spcAft>
                <a:spcPts val="0"/>
              </a:spcAft>
              <a:buClr>
                <a:schemeClr val="lt1"/>
              </a:buClr>
              <a:buSzPts val="2300"/>
              <a:buFont typeface="Roboto"/>
              <a:buChar char="-"/>
            </a:pPr>
            <a:r>
              <a:rPr b="1" lang="en-US" sz="2300">
                <a:solidFill>
                  <a:schemeClr val="lt1"/>
                </a:solidFill>
                <a:latin typeface="Roboto"/>
                <a:ea typeface="Roboto"/>
                <a:cs typeface="Roboto"/>
                <a:sym typeface="Roboto"/>
              </a:rPr>
              <a:t>Con l’avvenire della pandemia, le palestre hanno avuto l’obbligo di effettuare le prenotazioni per le attività sportive, in quanto è necessario limitare il numero di persone per ogni sala.</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374650" lvl="0" marL="457200" marR="0" rtl="0" algn="just">
              <a:lnSpc>
                <a:spcPct val="100000"/>
              </a:lnSpc>
              <a:spcBef>
                <a:spcPts val="0"/>
              </a:spcBef>
              <a:spcAft>
                <a:spcPts val="0"/>
              </a:spcAft>
              <a:buClr>
                <a:schemeClr val="lt1"/>
              </a:buClr>
              <a:buSzPts val="2300"/>
              <a:buFont typeface="Roboto"/>
              <a:buChar char="-"/>
            </a:pPr>
            <a:r>
              <a:rPr b="1" lang="en-US" sz="2300">
                <a:solidFill>
                  <a:schemeClr val="lt1"/>
                </a:solidFill>
                <a:latin typeface="Roboto"/>
                <a:ea typeface="Roboto"/>
                <a:cs typeface="Roboto"/>
                <a:sym typeface="Roboto"/>
              </a:rPr>
              <a:t>La richiesta di tale sistema da parte delle palestre è aumentata esponenzialmente in quanto la gestione manuale delle prenotazioni risulta essere estremamente onerosa. Nel nostro caso, abbiamo ricevuto la richiesta di realizzare tale sistema da una palestra reale localizzata nella nostra città.</a:t>
            </a:r>
            <a:endParaRPr b="1" sz="2300">
              <a:solidFill>
                <a:schemeClr val="lt1"/>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gaaeddb6e47_0_69"/>
          <p:cNvSpPr/>
          <p:nvPr/>
        </p:nvSpPr>
        <p:spPr>
          <a:xfrm>
            <a:off x="3417600" y="1275700"/>
            <a:ext cx="1498500" cy="66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gaaeddb6e47_0_69"/>
          <p:cNvSpPr txBox="1"/>
          <p:nvPr>
            <p:ph type="title"/>
          </p:nvPr>
        </p:nvSpPr>
        <p:spPr>
          <a:xfrm>
            <a:off x="300787" y="0"/>
            <a:ext cx="9071100" cy="12621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000000"/>
              </a:buClr>
              <a:buSzPts val="3700"/>
              <a:buFont typeface="Arial"/>
              <a:buNone/>
            </a:pPr>
            <a:r>
              <a:t/>
            </a:r>
            <a:endParaRPr/>
          </a:p>
          <a:p>
            <a:pPr indent="0" lvl="0" marL="0" marR="0" rtl="0" algn="l">
              <a:lnSpc>
                <a:spcPct val="93000"/>
              </a:lnSpc>
              <a:spcBef>
                <a:spcPts val="0"/>
              </a:spcBef>
              <a:spcAft>
                <a:spcPts val="0"/>
              </a:spcAft>
              <a:buClr>
                <a:srgbClr val="000000"/>
              </a:buClr>
              <a:buSzPts val="3700"/>
              <a:buFont typeface="Arial"/>
              <a:buNone/>
            </a:pPr>
            <a:r>
              <a:t/>
            </a:r>
            <a:endParaRPr/>
          </a:p>
          <a:p>
            <a:pPr indent="0" lvl="0" marL="0" marR="0" rtl="0" algn="l">
              <a:lnSpc>
                <a:spcPct val="93000"/>
              </a:lnSpc>
              <a:spcBef>
                <a:spcPts val="0"/>
              </a:spcBef>
              <a:spcAft>
                <a:spcPts val="0"/>
              </a:spcAft>
              <a:buClr>
                <a:srgbClr val="000000"/>
              </a:buClr>
              <a:buSzPts val="3700"/>
              <a:buFont typeface="Arial"/>
              <a:buNone/>
            </a:pPr>
            <a:r>
              <a:rPr lang="en-US"/>
              <a:t> Architettura</a:t>
            </a:r>
            <a:endParaRPr/>
          </a:p>
        </p:txBody>
      </p:sp>
      <p:pic>
        <p:nvPicPr>
          <p:cNvPr id="643" name="Google Shape;643;gaaeddb6e47_0_69"/>
          <p:cNvPicPr preferRelativeResize="0"/>
          <p:nvPr/>
        </p:nvPicPr>
        <p:blipFill>
          <a:blip r:embed="rId3">
            <a:alphaModFix/>
          </a:blip>
          <a:stretch>
            <a:fillRect/>
          </a:stretch>
        </p:blipFill>
        <p:spPr>
          <a:xfrm>
            <a:off x="704599" y="1262099"/>
            <a:ext cx="1363050" cy="1363025"/>
          </a:xfrm>
          <a:prstGeom prst="rect">
            <a:avLst/>
          </a:prstGeom>
          <a:noFill/>
          <a:ln>
            <a:noFill/>
          </a:ln>
        </p:spPr>
      </p:pic>
      <p:pic>
        <p:nvPicPr>
          <p:cNvPr id="644" name="Google Shape;644;gaaeddb6e47_0_69"/>
          <p:cNvPicPr preferRelativeResize="0"/>
          <p:nvPr/>
        </p:nvPicPr>
        <p:blipFill>
          <a:blip r:embed="rId4">
            <a:alphaModFix/>
          </a:blip>
          <a:stretch>
            <a:fillRect/>
          </a:stretch>
        </p:blipFill>
        <p:spPr>
          <a:xfrm>
            <a:off x="995651" y="6010500"/>
            <a:ext cx="975901" cy="1022149"/>
          </a:xfrm>
          <a:prstGeom prst="rect">
            <a:avLst/>
          </a:prstGeom>
          <a:noFill/>
          <a:ln>
            <a:noFill/>
          </a:ln>
        </p:spPr>
      </p:pic>
      <p:pic>
        <p:nvPicPr>
          <p:cNvPr id="645" name="Google Shape;645;gaaeddb6e47_0_69"/>
          <p:cNvPicPr preferRelativeResize="0"/>
          <p:nvPr/>
        </p:nvPicPr>
        <p:blipFill>
          <a:blip r:embed="rId5">
            <a:alphaModFix/>
          </a:blip>
          <a:stretch>
            <a:fillRect/>
          </a:stretch>
        </p:blipFill>
        <p:spPr>
          <a:xfrm>
            <a:off x="3266754" y="3485775"/>
            <a:ext cx="1813797" cy="1262100"/>
          </a:xfrm>
          <a:prstGeom prst="rect">
            <a:avLst/>
          </a:prstGeom>
          <a:noFill/>
          <a:ln>
            <a:noFill/>
          </a:ln>
        </p:spPr>
      </p:pic>
      <p:cxnSp>
        <p:nvCxnSpPr>
          <p:cNvPr id="646" name="Google Shape;646;gaaeddb6e47_0_69"/>
          <p:cNvCxnSpPr>
            <a:stCxn id="644" idx="3"/>
            <a:endCxn id="645" idx="1"/>
          </p:cNvCxnSpPr>
          <p:nvPr/>
        </p:nvCxnSpPr>
        <p:spPr>
          <a:xfrm flipH="1" rot="10800000">
            <a:off x="1971552" y="4116775"/>
            <a:ext cx="1295100" cy="2404800"/>
          </a:xfrm>
          <a:prstGeom prst="straightConnector1">
            <a:avLst/>
          </a:prstGeom>
          <a:noFill/>
          <a:ln cap="flat" cmpd="sng" w="28575">
            <a:solidFill>
              <a:srgbClr val="FF0000"/>
            </a:solidFill>
            <a:prstDash val="solid"/>
            <a:round/>
            <a:headEnd len="med" w="med" type="none"/>
            <a:tailEnd len="med" w="med" type="triangle"/>
          </a:ln>
        </p:spPr>
      </p:cxnSp>
      <p:cxnSp>
        <p:nvCxnSpPr>
          <p:cNvPr id="647" name="Google Shape;647;gaaeddb6e47_0_69"/>
          <p:cNvCxnSpPr>
            <a:stCxn id="643" idx="3"/>
            <a:endCxn id="645" idx="1"/>
          </p:cNvCxnSpPr>
          <p:nvPr/>
        </p:nvCxnSpPr>
        <p:spPr>
          <a:xfrm>
            <a:off x="2067649" y="1943611"/>
            <a:ext cx="1199100" cy="2173200"/>
          </a:xfrm>
          <a:prstGeom prst="straightConnector1">
            <a:avLst/>
          </a:prstGeom>
          <a:noFill/>
          <a:ln cap="flat" cmpd="sng" w="28575">
            <a:solidFill>
              <a:srgbClr val="FF0000"/>
            </a:solidFill>
            <a:prstDash val="solid"/>
            <a:round/>
            <a:headEnd len="med" w="med" type="none"/>
            <a:tailEnd len="med" w="med" type="triangle"/>
          </a:ln>
        </p:spPr>
      </p:cxnSp>
      <p:pic>
        <p:nvPicPr>
          <p:cNvPr descr="Immagine che contiene oggetto, orologio, segnale, disegnando&#10;&#10;Descrizione generata automaticamente" id="648" name="Google Shape;648;gaaeddb6e47_0_69"/>
          <p:cNvPicPr preferRelativeResize="0"/>
          <p:nvPr/>
        </p:nvPicPr>
        <p:blipFill rotWithShape="1">
          <a:blip r:embed="rId6">
            <a:alphaModFix/>
          </a:blip>
          <a:srcRect b="0" l="0" r="0" t="0"/>
          <a:stretch/>
        </p:blipFill>
        <p:spPr>
          <a:xfrm>
            <a:off x="3519578" y="1341146"/>
            <a:ext cx="1308149" cy="543104"/>
          </a:xfrm>
          <a:prstGeom prst="rect">
            <a:avLst/>
          </a:prstGeom>
          <a:noFill/>
          <a:ln>
            <a:noFill/>
          </a:ln>
        </p:spPr>
      </p:pic>
      <p:cxnSp>
        <p:nvCxnSpPr>
          <p:cNvPr id="649" name="Google Shape;649;gaaeddb6e47_0_69"/>
          <p:cNvCxnSpPr>
            <a:stCxn id="645" idx="1"/>
            <a:endCxn id="643" idx="3"/>
          </p:cNvCxnSpPr>
          <p:nvPr/>
        </p:nvCxnSpPr>
        <p:spPr>
          <a:xfrm rot="10800000">
            <a:off x="2067654" y="1943625"/>
            <a:ext cx="1199100" cy="2173200"/>
          </a:xfrm>
          <a:prstGeom prst="straightConnector1">
            <a:avLst/>
          </a:prstGeom>
          <a:noFill/>
          <a:ln cap="flat" cmpd="sng" w="28575">
            <a:solidFill>
              <a:srgbClr val="FF0000"/>
            </a:solidFill>
            <a:prstDash val="solid"/>
            <a:round/>
            <a:headEnd len="med" w="med" type="none"/>
            <a:tailEnd len="med" w="med" type="triangle"/>
          </a:ln>
        </p:spPr>
      </p:cxnSp>
      <p:cxnSp>
        <p:nvCxnSpPr>
          <p:cNvPr id="650" name="Google Shape;650;gaaeddb6e47_0_69"/>
          <p:cNvCxnSpPr>
            <a:stCxn id="645" idx="1"/>
            <a:endCxn id="644" idx="3"/>
          </p:cNvCxnSpPr>
          <p:nvPr/>
        </p:nvCxnSpPr>
        <p:spPr>
          <a:xfrm flipH="1">
            <a:off x="1971654" y="4116825"/>
            <a:ext cx="1295100" cy="2404800"/>
          </a:xfrm>
          <a:prstGeom prst="straightConnector1">
            <a:avLst/>
          </a:prstGeom>
          <a:noFill/>
          <a:ln cap="flat" cmpd="sng" w="28575">
            <a:solidFill>
              <a:srgbClr val="FF0000"/>
            </a:solidFill>
            <a:prstDash val="solid"/>
            <a:round/>
            <a:headEnd len="med" w="med" type="none"/>
            <a:tailEnd len="med" w="med" type="triangle"/>
          </a:ln>
        </p:spPr>
      </p:cxnSp>
      <p:pic>
        <p:nvPicPr>
          <p:cNvPr id="651" name="Google Shape;651;gaaeddb6e47_0_69"/>
          <p:cNvPicPr preferRelativeResize="0"/>
          <p:nvPr/>
        </p:nvPicPr>
        <p:blipFill>
          <a:blip r:embed="rId7">
            <a:alphaModFix/>
          </a:blip>
          <a:stretch>
            <a:fillRect/>
          </a:stretch>
        </p:blipFill>
        <p:spPr>
          <a:xfrm>
            <a:off x="4404376" y="5624525"/>
            <a:ext cx="1022150" cy="1022150"/>
          </a:xfrm>
          <a:prstGeom prst="rect">
            <a:avLst/>
          </a:prstGeom>
          <a:noFill/>
          <a:ln>
            <a:noFill/>
          </a:ln>
        </p:spPr>
      </p:pic>
      <p:cxnSp>
        <p:nvCxnSpPr>
          <p:cNvPr id="652" name="Google Shape;652;gaaeddb6e47_0_69"/>
          <p:cNvCxnSpPr>
            <a:stCxn id="645" idx="2"/>
          </p:cNvCxnSpPr>
          <p:nvPr/>
        </p:nvCxnSpPr>
        <p:spPr>
          <a:xfrm>
            <a:off x="4173653" y="4747875"/>
            <a:ext cx="20400" cy="694200"/>
          </a:xfrm>
          <a:prstGeom prst="straightConnector1">
            <a:avLst/>
          </a:prstGeom>
          <a:noFill/>
          <a:ln cap="flat" cmpd="sng" w="28575">
            <a:solidFill>
              <a:srgbClr val="00FF00"/>
            </a:solidFill>
            <a:prstDash val="solid"/>
            <a:round/>
            <a:headEnd len="med" w="med" type="none"/>
            <a:tailEnd len="med" w="med" type="triangle"/>
          </a:ln>
        </p:spPr>
      </p:cxnSp>
      <p:cxnSp>
        <p:nvCxnSpPr>
          <p:cNvPr id="653" name="Google Shape;653;gaaeddb6e47_0_69"/>
          <p:cNvCxnSpPr>
            <a:endCxn id="645" idx="2"/>
          </p:cNvCxnSpPr>
          <p:nvPr/>
        </p:nvCxnSpPr>
        <p:spPr>
          <a:xfrm rot="10800000">
            <a:off x="4173653" y="4747875"/>
            <a:ext cx="16800" cy="710400"/>
          </a:xfrm>
          <a:prstGeom prst="straightConnector1">
            <a:avLst/>
          </a:prstGeom>
          <a:noFill/>
          <a:ln cap="flat" cmpd="sng" w="28575">
            <a:solidFill>
              <a:srgbClr val="00FF00"/>
            </a:solidFill>
            <a:prstDash val="solid"/>
            <a:round/>
            <a:headEnd len="med" w="med" type="none"/>
            <a:tailEnd len="med" w="med" type="triangle"/>
          </a:ln>
        </p:spPr>
      </p:cxnSp>
      <p:pic>
        <p:nvPicPr>
          <p:cNvPr id="654" name="Google Shape;654;gaaeddb6e47_0_69"/>
          <p:cNvPicPr preferRelativeResize="0"/>
          <p:nvPr/>
        </p:nvPicPr>
        <p:blipFill>
          <a:blip r:embed="rId7">
            <a:alphaModFix/>
          </a:blip>
          <a:stretch>
            <a:fillRect/>
          </a:stretch>
        </p:blipFill>
        <p:spPr>
          <a:xfrm>
            <a:off x="6852326" y="1099525"/>
            <a:ext cx="1022150" cy="1022150"/>
          </a:xfrm>
          <a:prstGeom prst="rect">
            <a:avLst/>
          </a:prstGeom>
          <a:noFill/>
          <a:ln>
            <a:noFill/>
          </a:ln>
        </p:spPr>
      </p:pic>
      <p:pic>
        <p:nvPicPr>
          <p:cNvPr id="655" name="Google Shape;655;gaaeddb6e47_0_69"/>
          <p:cNvPicPr preferRelativeResize="0"/>
          <p:nvPr/>
        </p:nvPicPr>
        <p:blipFill>
          <a:blip r:embed="rId7">
            <a:alphaModFix/>
          </a:blip>
          <a:stretch>
            <a:fillRect/>
          </a:stretch>
        </p:blipFill>
        <p:spPr>
          <a:xfrm>
            <a:off x="6852326" y="2669375"/>
            <a:ext cx="1022150" cy="1022150"/>
          </a:xfrm>
          <a:prstGeom prst="rect">
            <a:avLst/>
          </a:prstGeom>
          <a:noFill/>
          <a:ln>
            <a:noFill/>
          </a:ln>
        </p:spPr>
      </p:pic>
      <p:pic>
        <p:nvPicPr>
          <p:cNvPr id="656" name="Google Shape;656;gaaeddb6e47_0_69"/>
          <p:cNvPicPr preferRelativeResize="0"/>
          <p:nvPr/>
        </p:nvPicPr>
        <p:blipFill>
          <a:blip r:embed="rId8">
            <a:alphaModFix/>
          </a:blip>
          <a:stretch>
            <a:fillRect/>
          </a:stretch>
        </p:blipFill>
        <p:spPr>
          <a:xfrm>
            <a:off x="6852326" y="4069425"/>
            <a:ext cx="1022150" cy="1022150"/>
          </a:xfrm>
          <a:prstGeom prst="rect">
            <a:avLst/>
          </a:prstGeom>
          <a:noFill/>
          <a:ln>
            <a:noFill/>
          </a:ln>
        </p:spPr>
      </p:pic>
      <p:pic>
        <p:nvPicPr>
          <p:cNvPr id="657" name="Google Shape;657;gaaeddb6e47_0_69"/>
          <p:cNvPicPr preferRelativeResize="0"/>
          <p:nvPr/>
        </p:nvPicPr>
        <p:blipFill>
          <a:blip r:embed="rId7">
            <a:alphaModFix/>
          </a:blip>
          <a:stretch>
            <a:fillRect/>
          </a:stretch>
        </p:blipFill>
        <p:spPr>
          <a:xfrm>
            <a:off x="6818463" y="5517000"/>
            <a:ext cx="1022150" cy="1022150"/>
          </a:xfrm>
          <a:prstGeom prst="rect">
            <a:avLst/>
          </a:prstGeom>
          <a:noFill/>
          <a:ln>
            <a:noFill/>
          </a:ln>
        </p:spPr>
      </p:pic>
      <p:cxnSp>
        <p:nvCxnSpPr>
          <p:cNvPr id="658" name="Google Shape;658;gaaeddb6e47_0_69"/>
          <p:cNvCxnSpPr>
            <a:stCxn id="645" idx="3"/>
            <a:endCxn id="654" idx="1"/>
          </p:cNvCxnSpPr>
          <p:nvPr/>
        </p:nvCxnSpPr>
        <p:spPr>
          <a:xfrm flipH="1" rot="10800000">
            <a:off x="5080551" y="1610625"/>
            <a:ext cx="1771800" cy="2506200"/>
          </a:xfrm>
          <a:prstGeom prst="straightConnector1">
            <a:avLst/>
          </a:prstGeom>
          <a:noFill/>
          <a:ln cap="flat" cmpd="sng" w="28575">
            <a:solidFill>
              <a:srgbClr val="00FF00"/>
            </a:solidFill>
            <a:prstDash val="solid"/>
            <a:round/>
            <a:headEnd len="med" w="med" type="none"/>
            <a:tailEnd len="med" w="med" type="triangle"/>
          </a:ln>
        </p:spPr>
      </p:cxnSp>
      <p:cxnSp>
        <p:nvCxnSpPr>
          <p:cNvPr id="659" name="Google Shape;659;gaaeddb6e47_0_69"/>
          <p:cNvCxnSpPr>
            <a:stCxn id="645" idx="3"/>
            <a:endCxn id="655" idx="1"/>
          </p:cNvCxnSpPr>
          <p:nvPr/>
        </p:nvCxnSpPr>
        <p:spPr>
          <a:xfrm flipH="1" rot="10800000">
            <a:off x="5080551" y="3180525"/>
            <a:ext cx="1771800" cy="936300"/>
          </a:xfrm>
          <a:prstGeom prst="straightConnector1">
            <a:avLst/>
          </a:prstGeom>
          <a:noFill/>
          <a:ln cap="flat" cmpd="sng" w="28575">
            <a:solidFill>
              <a:srgbClr val="00FF00"/>
            </a:solidFill>
            <a:prstDash val="solid"/>
            <a:round/>
            <a:headEnd len="med" w="med" type="none"/>
            <a:tailEnd len="med" w="med" type="triangle"/>
          </a:ln>
        </p:spPr>
      </p:cxnSp>
      <p:cxnSp>
        <p:nvCxnSpPr>
          <p:cNvPr id="660" name="Google Shape;660;gaaeddb6e47_0_69"/>
          <p:cNvCxnSpPr>
            <a:stCxn id="645" idx="3"/>
            <a:endCxn id="656" idx="1"/>
          </p:cNvCxnSpPr>
          <p:nvPr/>
        </p:nvCxnSpPr>
        <p:spPr>
          <a:xfrm>
            <a:off x="5080551" y="4116825"/>
            <a:ext cx="1771800" cy="463800"/>
          </a:xfrm>
          <a:prstGeom prst="straightConnector1">
            <a:avLst/>
          </a:prstGeom>
          <a:noFill/>
          <a:ln cap="flat" cmpd="sng" w="28575">
            <a:solidFill>
              <a:srgbClr val="00FF00"/>
            </a:solidFill>
            <a:prstDash val="solid"/>
            <a:round/>
            <a:headEnd len="med" w="med" type="none"/>
            <a:tailEnd len="med" w="med" type="triangle"/>
          </a:ln>
        </p:spPr>
      </p:cxnSp>
      <p:cxnSp>
        <p:nvCxnSpPr>
          <p:cNvPr id="661" name="Google Shape;661;gaaeddb6e47_0_69"/>
          <p:cNvCxnSpPr>
            <a:stCxn id="645" idx="3"/>
            <a:endCxn id="657" idx="1"/>
          </p:cNvCxnSpPr>
          <p:nvPr/>
        </p:nvCxnSpPr>
        <p:spPr>
          <a:xfrm>
            <a:off x="5080551" y="4116825"/>
            <a:ext cx="1737900" cy="1911300"/>
          </a:xfrm>
          <a:prstGeom prst="straightConnector1">
            <a:avLst/>
          </a:prstGeom>
          <a:noFill/>
          <a:ln cap="flat" cmpd="sng" w="28575">
            <a:solidFill>
              <a:srgbClr val="00FF00"/>
            </a:solidFill>
            <a:prstDash val="solid"/>
            <a:round/>
            <a:headEnd len="med" w="med" type="none"/>
            <a:tailEnd len="med" w="med" type="triangle"/>
          </a:ln>
        </p:spPr>
      </p:cxnSp>
      <p:cxnSp>
        <p:nvCxnSpPr>
          <p:cNvPr id="662" name="Google Shape;662;gaaeddb6e47_0_69"/>
          <p:cNvCxnSpPr>
            <a:stCxn id="654" idx="1"/>
            <a:endCxn id="645" idx="3"/>
          </p:cNvCxnSpPr>
          <p:nvPr/>
        </p:nvCxnSpPr>
        <p:spPr>
          <a:xfrm flipH="1">
            <a:off x="5080526" y="1610600"/>
            <a:ext cx="1771800" cy="2506200"/>
          </a:xfrm>
          <a:prstGeom prst="straightConnector1">
            <a:avLst/>
          </a:prstGeom>
          <a:noFill/>
          <a:ln cap="flat" cmpd="sng" w="28575">
            <a:solidFill>
              <a:srgbClr val="00FF00"/>
            </a:solidFill>
            <a:prstDash val="solid"/>
            <a:round/>
            <a:headEnd len="med" w="med" type="none"/>
            <a:tailEnd len="med" w="med" type="triangle"/>
          </a:ln>
        </p:spPr>
      </p:cxnSp>
      <p:cxnSp>
        <p:nvCxnSpPr>
          <p:cNvPr id="663" name="Google Shape;663;gaaeddb6e47_0_69"/>
          <p:cNvCxnSpPr>
            <a:stCxn id="656" idx="1"/>
            <a:endCxn id="645" idx="3"/>
          </p:cNvCxnSpPr>
          <p:nvPr/>
        </p:nvCxnSpPr>
        <p:spPr>
          <a:xfrm rot="10800000">
            <a:off x="5080526" y="4116700"/>
            <a:ext cx="1771800" cy="463800"/>
          </a:xfrm>
          <a:prstGeom prst="straightConnector1">
            <a:avLst/>
          </a:prstGeom>
          <a:noFill/>
          <a:ln cap="flat" cmpd="sng" w="28575">
            <a:solidFill>
              <a:srgbClr val="00FF00"/>
            </a:solidFill>
            <a:prstDash val="solid"/>
            <a:round/>
            <a:headEnd len="med" w="med" type="none"/>
            <a:tailEnd len="med" w="med" type="triangle"/>
          </a:ln>
        </p:spPr>
      </p:cxnSp>
      <p:cxnSp>
        <p:nvCxnSpPr>
          <p:cNvPr id="664" name="Google Shape;664;gaaeddb6e47_0_69"/>
          <p:cNvCxnSpPr>
            <a:stCxn id="657" idx="1"/>
            <a:endCxn id="645" idx="3"/>
          </p:cNvCxnSpPr>
          <p:nvPr/>
        </p:nvCxnSpPr>
        <p:spPr>
          <a:xfrm rot="10800000">
            <a:off x="5080563" y="4116775"/>
            <a:ext cx="1737900" cy="1911300"/>
          </a:xfrm>
          <a:prstGeom prst="straightConnector1">
            <a:avLst/>
          </a:prstGeom>
          <a:noFill/>
          <a:ln cap="flat" cmpd="sng" w="28575">
            <a:solidFill>
              <a:srgbClr val="00FF00"/>
            </a:solidFill>
            <a:prstDash val="solid"/>
            <a:round/>
            <a:headEnd len="med" w="med" type="none"/>
            <a:tailEnd len="med" w="med" type="triangle"/>
          </a:ln>
        </p:spPr>
      </p:cxnSp>
      <p:cxnSp>
        <p:nvCxnSpPr>
          <p:cNvPr id="665" name="Google Shape;665;gaaeddb6e47_0_69"/>
          <p:cNvCxnSpPr>
            <a:stCxn id="655" idx="1"/>
            <a:endCxn id="645" idx="3"/>
          </p:cNvCxnSpPr>
          <p:nvPr/>
        </p:nvCxnSpPr>
        <p:spPr>
          <a:xfrm flipH="1">
            <a:off x="5080526" y="3180450"/>
            <a:ext cx="1771800" cy="936300"/>
          </a:xfrm>
          <a:prstGeom prst="straightConnector1">
            <a:avLst/>
          </a:prstGeom>
          <a:noFill/>
          <a:ln cap="flat" cmpd="sng" w="28575">
            <a:solidFill>
              <a:srgbClr val="00FF00"/>
            </a:solidFill>
            <a:prstDash val="solid"/>
            <a:round/>
            <a:headEnd len="med" w="med" type="none"/>
            <a:tailEnd len="med" w="med" type="triangle"/>
          </a:ln>
        </p:spPr>
      </p:cxnSp>
      <p:pic>
        <p:nvPicPr>
          <p:cNvPr id="666" name="Google Shape;666;gaaeddb6e47_0_69"/>
          <p:cNvPicPr preferRelativeResize="0"/>
          <p:nvPr/>
        </p:nvPicPr>
        <p:blipFill>
          <a:blip r:embed="rId9">
            <a:alphaModFix/>
          </a:blip>
          <a:stretch>
            <a:fillRect/>
          </a:stretch>
        </p:blipFill>
        <p:spPr>
          <a:xfrm>
            <a:off x="8850351" y="1184437"/>
            <a:ext cx="852325" cy="852325"/>
          </a:xfrm>
          <a:prstGeom prst="rect">
            <a:avLst/>
          </a:prstGeom>
          <a:noFill/>
          <a:ln>
            <a:noFill/>
          </a:ln>
        </p:spPr>
      </p:pic>
      <p:pic>
        <p:nvPicPr>
          <p:cNvPr id="667" name="Google Shape;667;gaaeddb6e47_0_69"/>
          <p:cNvPicPr preferRelativeResize="0"/>
          <p:nvPr/>
        </p:nvPicPr>
        <p:blipFill>
          <a:blip r:embed="rId9">
            <a:alphaModFix/>
          </a:blip>
          <a:stretch>
            <a:fillRect/>
          </a:stretch>
        </p:blipFill>
        <p:spPr>
          <a:xfrm>
            <a:off x="8921751" y="2669387"/>
            <a:ext cx="852325" cy="852325"/>
          </a:xfrm>
          <a:prstGeom prst="rect">
            <a:avLst/>
          </a:prstGeom>
          <a:noFill/>
          <a:ln>
            <a:noFill/>
          </a:ln>
        </p:spPr>
      </p:pic>
      <p:pic>
        <p:nvPicPr>
          <p:cNvPr id="668" name="Google Shape;668;gaaeddb6e47_0_69"/>
          <p:cNvPicPr preferRelativeResize="0"/>
          <p:nvPr/>
        </p:nvPicPr>
        <p:blipFill>
          <a:blip r:embed="rId10">
            <a:alphaModFix/>
          </a:blip>
          <a:stretch>
            <a:fillRect/>
          </a:stretch>
        </p:blipFill>
        <p:spPr>
          <a:xfrm>
            <a:off x="8921751" y="4154349"/>
            <a:ext cx="852325" cy="852325"/>
          </a:xfrm>
          <a:prstGeom prst="rect">
            <a:avLst/>
          </a:prstGeom>
          <a:noFill/>
          <a:ln>
            <a:noFill/>
          </a:ln>
        </p:spPr>
      </p:pic>
      <p:pic>
        <p:nvPicPr>
          <p:cNvPr id="669" name="Google Shape;669;gaaeddb6e47_0_69"/>
          <p:cNvPicPr preferRelativeResize="0"/>
          <p:nvPr/>
        </p:nvPicPr>
        <p:blipFill>
          <a:blip r:embed="rId9">
            <a:alphaModFix/>
          </a:blip>
          <a:stretch>
            <a:fillRect/>
          </a:stretch>
        </p:blipFill>
        <p:spPr>
          <a:xfrm>
            <a:off x="8903763" y="5639324"/>
            <a:ext cx="852325" cy="852325"/>
          </a:xfrm>
          <a:prstGeom prst="rect">
            <a:avLst/>
          </a:prstGeom>
          <a:noFill/>
          <a:ln>
            <a:noFill/>
          </a:ln>
        </p:spPr>
      </p:pic>
      <p:cxnSp>
        <p:nvCxnSpPr>
          <p:cNvPr id="670" name="Google Shape;670;gaaeddb6e47_0_69"/>
          <p:cNvCxnSpPr>
            <a:stCxn id="654" idx="3"/>
            <a:endCxn id="666" idx="1"/>
          </p:cNvCxnSpPr>
          <p:nvPr/>
        </p:nvCxnSpPr>
        <p:spPr>
          <a:xfrm>
            <a:off x="7874476" y="1610600"/>
            <a:ext cx="975900" cy="0"/>
          </a:xfrm>
          <a:prstGeom prst="straightConnector1">
            <a:avLst/>
          </a:prstGeom>
          <a:noFill/>
          <a:ln cap="flat" cmpd="sng" w="28575">
            <a:solidFill>
              <a:srgbClr val="4A86E8"/>
            </a:solidFill>
            <a:prstDash val="solid"/>
            <a:round/>
            <a:headEnd len="med" w="med" type="none"/>
            <a:tailEnd len="med" w="med" type="triangle"/>
          </a:ln>
        </p:spPr>
      </p:cxnSp>
      <p:cxnSp>
        <p:nvCxnSpPr>
          <p:cNvPr id="671" name="Google Shape;671;gaaeddb6e47_0_69"/>
          <p:cNvCxnSpPr>
            <a:stCxn id="666" idx="1"/>
            <a:endCxn id="654" idx="3"/>
          </p:cNvCxnSpPr>
          <p:nvPr/>
        </p:nvCxnSpPr>
        <p:spPr>
          <a:xfrm rot="10800000">
            <a:off x="7874451" y="1610600"/>
            <a:ext cx="975900" cy="0"/>
          </a:xfrm>
          <a:prstGeom prst="straightConnector1">
            <a:avLst/>
          </a:prstGeom>
          <a:noFill/>
          <a:ln cap="flat" cmpd="sng" w="28575">
            <a:solidFill>
              <a:srgbClr val="4A86E8"/>
            </a:solidFill>
            <a:prstDash val="solid"/>
            <a:round/>
            <a:headEnd len="med" w="med" type="none"/>
            <a:tailEnd len="med" w="med" type="triangle"/>
          </a:ln>
        </p:spPr>
      </p:cxnSp>
      <p:cxnSp>
        <p:nvCxnSpPr>
          <p:cNvPr id="672" name="Google Shape;672;gaaeddb6e47_0_69"/>
          <p:cNvCxnSpPr/>
          <p:nvPr/>
        </p:nvCxnSpPr>
        <p:spPr>
          <a:xfrm>
            <a:off x="7910176" y="3180450"/>
            <a:ext cx="975900" cy="0"/>
          </a:xfrm>
          <a:prstGeom prst="straightConnector1">
            <a:avLst/>
          </a:prstGeom>
          <a:noFill/>
          <a:ln cap="flat" cmpd="sng" w="28575">
            <a:solidFill>
              <a:srgbClr val="4A86E8"/>
            </a:solidFill>
            <a:prstDash val="solid"/>
            <a:round/>
            <a:headEnd len="med" w="med" type="none"/>
            <a:tailEnd len="med" w="med" type="triangle"/>
          </a:ln>
        </p:spPr>
      </p:cxnSp>
      <p:cxnSp>
        <p:nvCxnSpPr>
          <p:cNvPr id="673" name="Google Shape;673;gaaeddb6e47_0_69"/>
          <p:cNvCxnSpPr/>
          <p:nvPr/>
        </p:nvCxnSpPr>
        <p:spPr>
          <a:xfrm rot="10800000">
            <a:off x="7910151" y="3180450"/>
            <a:ext cx="975900" cy="0"/>
          </a:xfrm>
          <a:prstGeom prst="straightConnector1">
            <a:avLst/>
          </a:prstGeom>
          <a:noFill/>
          <a:ln cap="flat" cmpd="sng" w="28575">
            <a:solidFill>
              <a:srgbClr val="4A86E8"/>
            </a:solidFill>
            <a:prstDash val="solid"/>
            <a:round/>
            <a:headEnd len="med" w="med" type="none"/>
            <a:tailEnd len="med" w="med" type="triangle"/>
          </a:ln>
        </p:spPr>
      </p:cxnSp>
      <p:cxnSp>
        <p:nvCxnSpPr>
          <p:cNvPr id="674" name="Google Shape;674;gaaeddb6e47_0_69"/>
          <p:cNvCxnSpPr/>
          <p:nvPr/>
        </p:nvCxnSpPr>
        <p:spPr>
          <a:xfrm>
            <a:off x="7945851" y="4580500"/>
            <a:ext cx="975900" cy="0"/>
          </a:xfrm>
          <a:prstGeom prst="straightConnector1">
            <a:avLst/>
          </a:prstGeom>
          <a:noFill/>
          <a:ln cap="flat" cmpd="sng" w="28575">
            <a:solidFill>
              <a:srgbClr val="4A86E8"/>
            </a:solidFill>
            <a:prstDash val="solid"/>
            <a:round/>
            <a:headEnd len="med" w="med" type="none"/>
            <a:tailEnd len="med" w="med" type="triangle"/>
          </a:ln>
        </p:spPr>
      </p:cxnSp>
      <p:cxnSp>
        <p:nvCxnSpPr>
          <p:cNvPr id="675" name="Google Shape;675;gaaeddb6e47_0_69"/>
          <p:cNvCxnSpPr/>
          <p:nvPr/>
        </p:nvCxnSpPr>
        <p:spPr>
          <a:xfrm rot="10800000">
            <a:off x="7945826" y="4580500"/>
            <a:ext cx="975900" cy="0"/>
          </a:xfrm>
          <a:prstGeom prst="straightConnector1">
            <a:avLst/>
          </a:prstGeom>
          <a:noFill/>
          <a:ln cap="flat" cmpd="sng" w="28575">
            <a:solidFill>
              <a:srgbClr val="4A86E8"/>
            </a:solidFill>
            <a:prstDash val="solid"/>
            <a:round/>
            <a:headEnd len="med" w="med" type="none"/>
            <a:tailEnd len="med" w="med" type="triangle"/>
          </a:ln>
        </p:spPr>
      </p:cxnSp>
      <p:cxnSp>
        <p:nvCxnSpPr>
          <p:cNvPr id="676" name="Google Shape;676;gaaeddb6e47_0_69"/>
          <p:cNvCxnSpPr/>
          <p:nvPr/>
        </p:nvCxnSpPr>
        <p:spPr>
          <a:xfrm>
            <a:off x="7927876" y="6065488"/>
            <a:ext cx="975900" cy="0"/>
          </a:xfrm>
          <a:prstGeom prst="straightConnector1">
            <a:avLst/>
          </a:prstGeom>
          <a:noFill/>
          <a:ln cap="flat" cmpd="sng" w="28575">
            <a:solidFill>
              <a:srgbClr val="4A86E8"/>
            </a:solidFill>
            <a:prstDash val="solid"/>
            <a:round/>
            <a:headEnd len="med" w="med" type="none"/>
            <a:tailEnd len="med" w="med" type="triangle"/>
          </a:ln>
        </p:spPr>
      </p:cxnSp>
      <p:cxnSp>
        <p:nvCxnSpPr>
          <p:cNvPr id="677" name="Google Shape;677;gaaeddb6e47_0_69"/>
          <p:cNvCxnSpPr/>
          <p:nvPr/>
        </p:nvCxnSpPr>
        <p:spPr>
          <a:xfrm rot="10800000">
            <a:off x="7927851" y="6065487"/>
            <a:ext cx="975900" cy="0"/>
          </a:xfrm>
          <a:prstGeom prst="straightConnector1">
            <a:avLst/>
          </a:prstGeom>
          <a:noFill/>
          <a:ln cap="flat" cmpd="sng" w="28575">
            <a:solidFill>
              <a:srgbClr val="4A86E8"/>
            </a:solidFill>
            <a:prstDash val="solid"/>
            <a:round/>
            <a:headEnd len="med" w="med" type="none"/>
            <a:tailEnd len="med" w="med" type="triangle"/>
          </a:ln>
        </p:spPr>
      </p:cxnSp>
      <p:cxnSp>
        <p:nvCxnSpPr>
          <p:cNvPr id="678" name="Google Shape;678;gaaeddb6e47_0_69"/>
          <p:cNvCxnSpPr>
            <a:stCxn id="645" idx="0"/>
            <a:endCxn id="648" idx="2"/>
          </p:cNvCxnSpPr>
          <p:nvPr/>
        </p:nvCxnSpPr>
        <p:spPr>
          <a:xfrm rot="10800000">
            <a:off x="4173653" y="1884375"/>
            <a:ext cx="0" cy="1601400"/>
          </a:xfrm>
          <a:prstGeom prst="straightConnector1">
            <a:avLst/>
          </a:prstGeom>
          <a:noFill/>
          <a:ln cap="flat" cmpd="sng" w="38100">
            <a:solidFill>
              <a:srgbClr val="D9D9D9"/>
            </a:solidFill>
            <a:prstDash val="solid"/>
            <a:round/>
            <a:headEnd len="med" w="med" type="none"/>
            <a:tailEnd len="med" w="med" type="none"/>
          </a:ln>
        </p:spPr>
      </p:cxnSp>
      <p:cxnSp>
        <p:nvCxnSpPr>
          <p:cNvPr id="679" name="Google Shape;679;gaaeddb6e47_0_69"/>
          <p:cNvCxnSpPr>
            <a:stCxn id="654" idx="1"/>
            <a:endCxn id="648" idx="3"/>
          </p:cNvCxnSpPr>
          <p:nvPr/>
        </p:nvCxnSpPr>
        <p:spPr>
          <a:xfrm flipH="1">
            <a:off x="4827626" y="1610600"/>
            <a:ext cx="2024700" cy="2100"/>
          </a:xfrm>
          <a:prstGeom prst="straightConnector1">
            <a:avLst/>
          </a:prstGeom>
          <a:noFill/>
          <a:ln cap="flat" cmpd="sng" w="38100">
            <a:solidFill>
              <a:srgbClr val="D9D9D9"/>
            </a:solidFill>
            <a:prstDash val="solid"/>
            <a:round/>
            <a:headEnd len="med" w="med" type="none"/>
            <a:tailEnd len="med" w="med" type="none"/>
          </a:ln>
        </p:spPr>
      </p:cxnSp>
      <p:cxnSp>
        <p:nvCxnSpPr>
          <p:cNvPr id="680" name="Google Shape;680;gaaeddb6e47_0_69"/>
          <p:cNvCxnSpPr>
            <a:endCxn id="655" idx="1"/>
          </p:cNvCxnSpPr>
          <p:nvPr/>
        </p:nvCxnSpPr>
        <p:spPr>
          <a:xfrm>
            <a:off x="4827626" y="1612650"/>
            <a:ext cx="2024700" cy="1567800"/>
          </a:xfrm>
          <a:prstGeom prst="bentConnector3">
            <a:avLst>
              <a:gd fmla="val 50000" name="adj1"/>
            </a:avLst>
          </a:prstGeom>
          <a:noFill/>
          <a:ln cap="flat" cmpd="sng" w="28575">
            <a:solidFill>
              <a:srgbClr val="D9D9D9"/>
            </a:solidFill>
            <a:prstDash val="solid"/>
            <a:round/>
            <a:headEnd len="med" w="med" type="none"/>
            <a:tailEnd len="med" w="med" type="none"/>
          </a:ln>
        </p:spPr>
      </p:cxnSp>
      <p:cxnSp>
        <p:nvCxnSpPr>
          <p:cNvPr id="681" name="Google Shape;681;gaaeddb6e47_0_69"/>
          <p:cNvCxnSpPr>
            <a:stCxn id="648" idx="3"/>
            <a:endCxn id="656" idx="1"/>
          </p:cNvCxnSpPr>
          <p:nvPr/>
        </p:nvCxnSpPr>
        <p:spPr>
          <a:xfrm>
            <a:off x="4827727" y="1612698"/>
            <a:ext cx="2024700" cy="2967900"/>
          </a:xfrm>
          <a:prstGeom prst="bentConnector3">
            <a:avLst>
              <a:gd fmla="val 49998" name="adj1"/>
            </a:avLst>
          </a:prstGeom>
          <a:noFill/>
          <a:ln cap="flat" cmpd="sng" w="28575">
            <a:solidFill>
              <a:srgbClr val="D9D9D9"/>
            </a:solidFill>
            <a:prstDash val="solid"/>
            <a:round/>
            <a:headEnd len="med" w="med" type="none"/>
            <a:tailEnd len="med" w="med" type="none"/>
          </a:ln>
        </p:spPr>
      </p:cxnSp>
      <p:cxnSp>
        <p:nvCxnSpPr>
          <p:cNvPr id="682" name="Google Shape;682;gaaeddb6e47_0_69"/>
          <p:cNvCxnSpPr>
            <a:stCxn id="648" idx="3"/>
            <a:endCxn id="657" idx="1"/>
          </p:cNvCxnSpPr>
          <p:nvPr/>
        </p:nvCxnSpPr>
        <p:spPr>
          <a:xfrm>
            <a:off x="4827727" y="1612698"/>
            <a:ext cx="1990800" cy="4415400"/>
          </a:xfrm>
          <a:prstGeom prst="bentConnector3">
            <a:avLst>
              <a:gd fmla="val 49998" name="adj1"/>
            </a:avLst>
          </a:prstGeom>
          <a:noFill/>
          <a:ln cap="flat" cmpd="sng" w="28575">
            <a:solidFill>
              <a:srgbClr val="D9D9D9"/>
            </a:solidFill>
            <a:prstDash val="solid"/>
            <a:round/>
            <a:headEnd len="med" w="med" type="none"/>
            <a:tailEnd len="med" w="med" type="none"/>
          </a:ln>
        </p:spPr>
      </p:cxnSp>
      <p:cxnSp>
        <p:nvCxnSpPr>
          <p:cNvPr id="683" name="Google Shape;683;gaaeddb6e47_0_69"/>
          <p:cNvCxnSpPr>
            <a:endCxn id="657" idx="1"/>
          </p:cNvCxnSpPr>
          <p:nvPr/>
        </p:nvCxnSpPr>
        <p:spPr>
          <a:xfrm flipH="1" rot="10800000">
            <a:off x="5526963" y="6028075"/>
            <a:ext cx="1291500" cy="10800"/>
          </a:xfrm>
          <a:prstGeom prst="straightConnector1">
            <a:avLst/>
          </a:prstGeom>
          <a:noFill/>
          <a:ln cap="flat" cmpd="sng" w="38100">
            <a:solidFill>
              <a:srgbClr val="D9D9D9"/>
            </a:solidFill>
            <a:prstDash val="solid"/>
            <a:round/>
            <a:headEnd len="med" w="med" type="none"/>
            <a:tailEnd len="med" w="med" type="none"/>
          </a:ln>
        </p:spPr>
      </p:cxnSp>
      <p:sp>
        <p:nvSpPr>
          <p:cNvPr id="684" name="Google Shape;684;gaaeddb6e47_0_69"/>
          <p:cNvSpPr txBox="1"/>
          <p:nvPr/>
        </p:nvSpPr>
        <p:spPr>
          <a:xfrm>
            <a:off x="582875" y="2463675"/>
            <a:ext cx="16065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FFFF"/>
                </a:solidFill>
                <a:latin typeface="Montserrat"/>
                <a:ea typeface="Montserrat"/>
                <a:cs typeface="Montserrat"/>
                <a:sym typeface="Montserrat"/>
              </a:rPr>
              <a:t>Angular Client</a:t>
            </a:r>
            <a:endParaRPr b="1">
              <a:solidFill>
                <a:srgbClr val="FFFFFF"/>
              </a:solidFill>
              <a:latin typeface="Montserrat"/>
              <a:ea typeface="Montserrat"/>
              <a:cs typeface="Montserrat"/>
              <a:sym typeface="Montserrat"/>
            </a:endParaRPr>
          </a:p>
        </p:txBody>
      </p:sp>
      <p:sp>
        <p:nvSpPr>
          <p:cNvPr id="685" name="Google Shape;685;gaaeddb6e47_0_69"/>
          <p:cNvSpPr txBox="1"/>
          <p:nvPr/>
        </p:nvSpPr>
        <p:spPr>
          <a:xfrm>
            <a:off x="6531800" y="779725"/>
            <a:ext cx="16632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FFFF"/>
                </a:solidFill>
                <a:latin typeface="Montserrat"/>
                <a:ea typeface="Montserrat"/>
                <a:cs typeface="Montserrat"/>
                <a:sym typeface="Montserrat"/>
              </a:rPr>
              <a:t>Activity Service</a:t>
            </a:r>
            <a:endParaRPr b="1">
              <a:solidFill>
                <a:srgbClr val="FFFFFF"/>
              </a:solidFill>
              <a:latin typeface="Montserrat"/>
              <a:ea typeface="Montserrat"/>
              <a:cs typeface="Montserrat"/>
              <a:sym typeface="Montserrat"/>
            </a:endParaRPr>
          </a:p>
        </p:txBody>
      </p:sp>
      <p:sp>
        <p:nvSpPr>
          <p:cNvPr id="686" name="Google Shape;686;gaaeddb6e47_0_69"/>
          <p:cNvSpPr txBox="1"/>
          <p:nvPr/>
        </p:nvSpPr>
        <p:spPr>
          <a:xfrm>
            <a:off x="6531800" y="2359175"/>
            <a:ext cx="23187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FFFF"/>
                </a:solidFill>
                <a:latin typeface="Montserrat"/>
                <a:ea typeface="Montserrat"/>
                <a:cs typeface="Montserrat"/>
                <a:sym typeface="Montserrat"/>
              </a:rPr>
              <a:t>Subscription Service</a:t>
            </a:r>
            <a:endParaRPr b="1">
              <a:solidFill>
                <a:srgbClr val="FFFFFF"/>
              </a:solidFill>
              <a:latin typeface="Montserrat"/>
              <a:ea typeface="Montserrat"/>
              <a:cs typeface="Montserrat"/>
              <a:sym typeface="Montserrat"/>
            </a:endParaRPr>
          </a:p>
        </p:txBody>
      </p:sp>
      <p:sp>
        <p:nvSpPr>
          <p:cNvPr id="687" name="Google Shape;687;gaaeddb6e47_0_69"/>
          <p:cNvSpPr txBox="1"/>
          <p:nvPr/>
        </p:nvSpPr>
        <p:spPr>
          <a:xfrm>
            <a:off x="6692650" y="3761400"/>
            <a:ext cx="16632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FFFF"/>
                </a:solidFill>
                <a:latin typeface="Montserrat"/>
                <a:ea typeface="Montserrat"/>
                <a:cs typeface="Montserrat"/>
                <a:sym typeface="Montserrat"/>
              </a:rPr>
              <a:t>Home Service</a:t>
            </a:r>
            <a:endParaRPr b="1">
              <a:solidFill>
                <a:srgbClr val="FFFFFF"/>
              </a:solidFill>
              <a:latin typeface="Montserrat"/>
              <a:ea typeface="Montserrat"/>
              <a:cs typeface="Montserrat"/>
              <a:sym typeface="Montserrat"/>
            </a:endParaRPr>
          </a:p>
        </p:txBody>
      </p:sp>
      <p:sp>
        <p:nvSpPr>
          <p:cNvPr id="688" name="Google Shape;688;gaaeddb6e47_0_69"/>
          <p:cNvSpPr txBox="1"/>
          <p:nvPr/>
        </p:nvSpPr>
        <p:spPr>
          <a:xfrm>
            <a:off x="6556313" y="5278113"/>
            <a:ext cx="22452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FFFF"/>
                </a:solidFill>
                <a:latin typeface="Montserrat"/>
                <a:ea typeface="Montserrat"/>
                <a:cs typeface="Montserrat"/>
                <a:sym typeface="Montserrat"/>
              </a:rPr>
              <a:t>Calendar</a:t>
            </a:r>
            <a:r>
              <a:rPr b="1" lang="en-US">
                <a:solidFill>
                  <a:srgbClr val="FFFFFF"/>
                </a:solidFill>
                <a:latin typeface="Montserrat"/>
                <a:ea typeface="Montserrat"/>
                <a:cs typeface="Montserrat"/>
                <a:sym typeface="Montserrat"/>
              </a:rPr>
              <a:t> Service</a:t>
            </a:r>
            <a:endParaRPr b="1">
              <a:solidFill>
                <a:srgbClr val="FFFFFF"/>
              </a:solidFill>
              <a:latin typeface="Montserrat"/>
              <a:ea typeface="Montserrat"/>
              <a:cs typeface="Montserrat"/>
              <a:sym typeface="Montserrat"/>
            </a:endParaRPr>
          </a:p>
        </p:txBody>
      </p:sp>
      <p:pic>
        <p:nvPicPr>
          <p:cNvPr id="689" name="Google Shape;689;gaaeddb6e47_0_69"/>
          <p:cNvPicPr preferRelativeResize="0"/>
          <p:nvPr/>
        </p:nvPicPr>
        <p:blipFill>
          <a:blip r:embed="rId11">
            <a:alphaModFix/>
          </a:blip>
          <a:stretch>
            <a:fillRect/>
          </a:stretch>
        </p:blipFill>
        <p:spPr>
          <a:xfrm>
            <a:off x="3662575" y="310188"/>
            <a:ext cx="852325" cy="641725"/>
          </a:xfrm>
          <a:prstGeom prst="rect">
            <a:avLst/>
          </a:prstGeom>
          <a:noFill/>
          <a:ln>
            <a:noFill/>
          </a:ln>
        </p:spPr>
      </p:pic>
      <p:pic>
        <p:nvPicPr>
          <p:cNvPr id="690" name="Google Shape;690;gaaeddb6e47_0_69"/>
          <p:cNvPicPr preferRelativeResize="0"/>
          <p:nvPr/>
        </p:nvPicPr>
        <p:blipFill>
          <a:blip r:embed="rId12">
            <a:alphaModFix/>
          </a:blip>
          <a:stretch>
            <a:fillRect/>
          </a:stretch>
        </p:blipFill>
        <p:spPr>
          <a:xfrm>
            <a:off x="4976900" y="238840"/>
            <a:ext cx="687867" cy="667801"/>
          </a:xfrm>
          <a:prstGeom prst="rect">
            <a:avLst/>
          </a:prstGeom>
          <a:noFill/>
          <a:ln>
            <a:noFill/>
          </a:ln>
        </p:spPr>
      </p:pic>
      <p:cxnSp>
        <p:nvCxnSpPr>
          <p:cNvPr id="691" name="Google Shape;691;gaaeddb6e47_0_69"/>
          <p:cNvCxnSpPr>
            <a:stCxn id="689" idx="1"/>
            <a:endCxn id="642" idx="1"/>
          </p:cNvCxnSpPr>
          <p:nvPr/>
        </p:nvCxnSpPr>
        <p:spPr>
          <a:xfrm rot="10800000">
            <a:off x="300775" y="631050"/>
            <a:ext cx="3361800" cy="0"/>
          </a:xfrm>
          <a:prstGeom prst="straightConnector1">
            <a:avLst/>
          </a:prstGeom>
          <a:noFill/>
          <a:ln cap="flat" cmpd="sng" w="38100">
            <a:solidFill>
              <a:srgbClr val="6D9EEB"/>
            </a:solidFill>
            <a:prstDash val="dash"/>
            <a:round/>
            <a:headEnd len="med" w="med" type="none"/>
            <a:tailEnd len="med" w="med" type="none"/>
          </a:ln>
        </p:spPr>
      </p:cxnSp>
      <p:cxnSp>
        <p:nvCxnSpPr>
          <p:cNvPr id="692" name="Google Shape;692;gaaeddb6e47_0_69"/>
          <p:cNvCxnSpPr>
            <a:stCxn id="642" idx="1"/>
          </p:cNvCxnSpPr>
          <p:nvPr/>
        </p:nvCxnSpPr>
        <p:spPr>
          <a:xfrm>
            <a:off x="300787" y="631050"/>
            <a:ext cx="39000" cy="6665400"/>
          </a:xfrm>
          <a:prstGeom prst="straightConnector1">
            <a:avLst/>
          </a:prstGeom>
          <a:noFill/>
          <a:ln cap="flat" cmpd="sng" w="38100">
            <a:solidFill>
              <a:srgbClr val="6D9EEB"/>
            </a:solidFill>
            <a:prstDash val="dash"/>
            <a:round/>
            <a:headEnd len="med" w="med" type="none"/>
            <a:tailEnd len="med" w="med" type="none"/>
          </a:ln>
        </p:spPr>
      </p:cxnSp>
      <p:cxnSp>
        <p:nvCxnSpPr>
          <p:cNvPr id="693" name="Google Shape;693;gaaeddb6e47_0_69"/>
          <p:cNvCxnSpPr>
            <a:endCxn id="690" idx="3"/>
          </p:cNvCxnSpPr>
          <p:nvPr/>
        </p:nvCxnSpPr>
        <p:spPr>
          <a:xfrm flipH="1">
            <a:off x="5664767" y="546641"/>
            <a:ext cx="4084200" cy="26100"/>
          </a:xfrm>
          <a:prstGeom prst="straightConnector1">
            <a:avLst/>
          </a:prstGeom>
          <a:noFill/>
          <a:ln cap="flat" cmpd="sng" w="38100">
            <a:solidFill>
              <a:srgbClr val="6D9EEB"/>
            </a:solidFill>
            <a:prstDash val="dash"/>
            <a:round/>
            <a:headEnd len="med" w="med" type="none"/>
            <a:tailEnd len="med" w="med" type="none"/>
          </a:ln>
        </p:spPr>
      </p:cxnSp>
      <p:cxnSp>
        <p:nvCxnSpPr>
          <p:cNvPr id="694" name="Google Shape;694;gaaeddb6e47_0_69"/>
          <p:cNvCxnSpPr/>
          <p:nvPr/>
        </p:nvCxnSpPr>
        <p:spPr>
          <a:xfrm flipH="1" rot="10800000">
            <a:off x="364200" y="7269425"/>
            <a:ext cx="9533100" cy="5700"/>
          </a:xfrm>
          <a:prstGeom prst="straightConnector1">
            <a:avLst/>
          </a:prstGeom>
          <a:noFill/>
          <a:ln cap="flat" cmpd="sng" w="38100">
            <a:solidFill>
              <a:srgbClr val="6D9EEB"/>
            </a:solidFill>
            <a:prstDash val="dash"/>
            <a:round/>
            <a:headEnd len="med" w="med" type="none"/>
            <a:tailEnd len="med" w="med" type="none"/>
          </a:ln>
        </p:spPr>
      </p:cxnSp>
      <p:cxnSp>
        <p:nvCxnSpPr>
          <p:cNvPr id="695" name="Google Shape;695;gaaeddb6e47_0_69"/>
          <p:cNvCxnSpPr/>
          <p:nvPr/>
        </p:nvCxnSpPr>
        <p:spPr>
          <a:xfrm>
            <a:off x="9843325" y="573725"/>
            <a:ext cx="34500" cy="6686400"/>
          </a:xfrm>
          <a:prstGeom prst="straightConnector1">
            <a:avLst/>
          </a:prstGeom>
          <a:noFill/>
          <a:ln cap="flat" cmpd="sng" w="38100">
            <a:solidFill>
              <a:srgbClr val="6D9EEB"/>
            </a:solidFill>
            <a:prstDash val="dash"/>
            <a:round/>
            <a:headEnd len="med" w="med" type="none"/>
            <a:tailEnd len="med" w="med" type="none"/>
          </a:ln>
        </p:spPr>
      </p:cxnSp>
      <p:pic>
        <p:nvPicPr>
          <p:cNvPr id="696" name="Google Shape;696;gaaeddb6e47_0_69"/>
          <p:cNvPicPr preferRelativeResize="0"/>
          <p:nvPr/>
        </p:nvPicPr>
        <p:blipFill>
          <a:blip r:embed="rId9">
            <a:alphaModFix/>
          </a:blip>
          <a:stretch>
            <a:fillRect/>
          </a:stretch>
        </p:blipFill>
        <p:spPr>
          <a:xfrm>
            <a:off x="5860865" y="6274986"/>
            <a:ext cx="852325" cy="905863"/>
          </a:xfrm>
          <a:prstGeom prst="rect">
            <a:avLst/>
          </a:prstGeom>
          <a:noFill/>
          <a:ln>
            <a:noFill/>
          </a:ln>
        </p:spPr>
      </p:pic>
      <p:sp>
        <p:nvSpPr>
          <p:cNvPr id="697" name="Google Shape;697;gaaeddb6e47_0_69"/>
          <p:cNvSpPr txBox="1"/>
          <p:nvPr/>
        </p:nvSpPr>
        <p:spPr>
          <a:xfrm rot="3669506">
            <a:off x="2299321" y="2606913"/>
            <a:ext cx="1199032" cy="40441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FFFF"/>
                </a:solidFill>
                <a:latin typeface="Montserrat"/>
                <a:ea typeface="Montserrat"/>
                <a:cs typeface="Montserrat"/>
                <a:sym typeface="Montserrat"/>
              </a:rPr>
              <a:t>REST Calls</a:t>
            </a:r>
            <a:endParaRPr b="1">
              <a:solidFill>
                <a:srgbClr val="FFFFFF"/>
              </a:solidFill>
              <a:latin typeface="Montserrat"/>
              <a:ea typeface="Montserrat"/>
              <a:cs typeface="Montserrat"/>
              <a:sym typeface="Montserrat"/>
            </a:endParaRPr>
          </a:p>
        </p:txBody>
      </p:sp>
      <p:sp>
        <p:nvSpPr>
          <p:cNvPr id="698" name="Google Shape;698;gaaeddb6e47_0_69"/>
          <p:cNvSpPr txBox="1"/>
          <p:nvPr/>
        </p:nvSpPr>
        <p:spPr>
          <a:xfrm rot="-3667169">
            <a:off x="1774483" y="4954008"/>
            <a:ext cx="1198796" cy="40456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FFFF"/>
                </a:solidFill>
                <a:latin typeface="Montserrat"/>
                <a:ea typeface="Montserrat"/>
                <a:cs typeface="Montserrat"/>
                <a:sym typeface="Montserrat"/>
              </a:rPr>
              <a:t>REST Calls</a:t>
            </a:r>
            <a:endParaRPr b="1">
              <a:solidFill>
                <a:srgbClr val="FFFFFF"/>
              </a:solidFill>
              <a:latin typeface="Montserrat"/>
              <a:ea typeface="Montserrat"/>
              <a:cs typeface="Montserrat"/>
              <a:sym typeface="Montserrat"/>
            </a:endParaRPr>
          </a:p>
        </p:txBody>
      </p:sp>
      <p:pic>
        <p:nvPicPr>
          <p:cNvPr id="699" name="Google Shape;699;gaaeddb6e47_0_69"/>
          <p:cNvPicPr preferRelativeResize="0"/>
          <p:nvPr/>
        </p:nvPicPr>
        <p:blipFill>
          <a:blip r:embed="rId7">
            <a:alphaModFix/>
          </a:blip>
          <a:stretch>
            <a:fillRect/>
          </a:stretch>
        </p:blipFill>
        <p:spPr>
          <a:xfrm>
            <a:off x="3323038" y="5620700"/>
            <a:ext cx="1022150" cy="1022150"/>
          </a:xfrm>
          <a:prstGeom prst="rect">
            <a:avLst/>
          </a:prstGeom>
          <a:noFill/>
          <a:ln>
            <a:noFill/>
          </a:ln>
        </p:spPr>
      </p:pic>
      <p:cxnSp>
        <p:nvCxnSpPr>
          <p:cNvPr id="700" name="Google Shape;700;gaaeddb6e47_0_69"/>
          <p:cNvCxnSpPr/>
          <p:nvPr/>
        </p:nvCxnSpPr>
        <p:spPr>
          <a:xfrm>
            <a:off x="3364950" y="5467138"/>
            <a:ext cx="2094000" cy="15300"/>
          </a:xfrm>
          <a:prstGeom prst="straightConnector1">
            <a:avLst/>
          </a:prstGeom>
          <a:noFill/>
          <a:ln cap="flat" cmpd="sng" w="38100">
            <a:solidFill>
              <a:srgbClr val="FFFFFF"/>
            </a:solidFill>
            <a:prstDash val="dash"/>
            <a:round/>
            <a:headEnd len="med" w="med" type="none"/>
            <a:tailEnd len="med" w="med" type="none"/>
          </a:ln>
        </p:spPr>
      </p:cxnSp>
      <p:cxnSp>
        <p:nvCxnSpPr>
          <p:cNvPr id="701" name="Google Shape;701;gaaeddb6e47_0_69"/>
          <p:cNvCxnSpPr/>
          <p:nvPr/>
        </p:nvCxnSpPr>
        <p:spPr>
          <a:xfrm rot="10800000">
            <a:off x="3264600" y="5429400"/>
            <a:ext cx="12900" cy="1814100"/>
          </a:xfrm>
          <a:prstGeom prst="straightConnector1">
            <a:avLst/>
          </a:prstGeom>
          <a:noFill/>
          <a:ln cap="flat" cmpd="sng" w="38100">
            <a:solidFill>
              <a:srgbClr val="FFFFFF"/>
            </a:solidFill>
            <a:prstDash val="dash"/>
            <a:round/>
            <a:headEnd len="med" w="med" type="none"/>
            <a:tailEnd len="med" w="med" type="none"/>
          </a:ln>
        </p:spPr>
      </p:cxnSp>
      <p:cxnSp>
        <p:nvCxnSpPr>
          <p:cNvPr id="702" name="Google Shape;702;gaaeddb6e47_0_69"/>
          <p:cNvCxnSpPr/>
          <p:nvPr/>
        </p:nvCxnSpPr>
        <p:spPr>
          <a:xfrm flipH="1" rot="10800000">
            <a:off x="3357300" y="7219963"/>
            <a:ext cx="2109300" cy="15300"/>
          </a:xfrm>
          <a:prstGeom prst="straightConnector1">
            <a:avLst/>
          </a:prstGeom>
          <a:noFill/>
          <a:ln cap="flat" cmpd="sng" w="38100">
            <a:solidFill>
              <a:srgbClr val="FFFFFF"/>
            </a:solidFill>
            <a:prstDash val="dash"/>
            <a:round/>
            <a:headEnd len="med" w="med" type="none"/>
            <a:tailEnd len="med" w="med" type="none"/>
          </a:ln>
        </p:spPr>
      </p:cxnSp>
      <p:cxnSp>
        <p:nvCxnSpPr>
          <p:cNvPr id="703" name="Google Shape;703;gaaeddb6e47_0_69"/>
          <p:cNvCxnSpPr/>
          <p:nvPr/>
        </p:nvCxnSpPr>
        <p:spPr>
          <a:xfrm rot="10800000">
            <a:off x="5472413" y="5429400"/>
            <a:ext cx="41100" cy="1779300"/>
          </a:xfrm>
          <a:prstGeom prst="straightConnector1">
            <a:avLst/>
          </a:prstGeom>
          <a:noFill/>
          <a:ln cap="flat" cmpd="sng" w="38100">
            <a:solidFill>
              <a:srgbClr val="FFFFFF"/>
            </a:solidFill>
            <a:prstDash val="dash"/>
            <a:round/>
            <a:headEnd len="med" w="med" type="none"/>
            <a:tailEnd len="med" w="med" type="none"/>
          </a:ln>
        </p:spPr>
      </p:cxnSp>
      <p:sp>
        <p:nvSpPr>
          <p:cNvPr id="704" name="Google Shape;704;gaaeddb6e47_0_69"/>
          <p:cNvSpPr txBox="1"/>
          <p:nvPr/>
        </p:nvSpPr>
        <p:spPr>
          <a:xfrm>
            <a:off x="4358851" y="6788750"/>
            <a:ext cx="13629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FFFFFF"/>
                </a:solidFill>
                <a:latin typeface="Montserrat"/>
                <a:ea typeface="Montserrat"/>
                <a:cs typeface="Montserrat"/>
                <a:sym typeface="Montserrat"/>
              </a:rPr>
              <a:t>Auth</a:t>
            </a:r>
            <a:r>
              <a:rPr b="1" lang="en-US" sz="1200">
                <a:solidFill>
                  <a:srgbClr val="FFFFFF"/>
                </a:solidFill>
                <a:latin typeface="Montserrat"/>
                <a:ea typeface="Montserrat"/>
                <a:cs typeface="Montserrat"/>
                <a:sym typeface="Montserrat"/>
              </a:rPr>
              <a:t> Service</a:t>
            </a:r>
            <a:endParaRPr b="1" sz="1200">
              <a:solidFill>
                <a:srgbClr val="FFFFFF"/>
              </a:solidFill>
              <a:latin typeface="Montserrat"/>
              <a:ea typeface="Montserrat"/>
              <a:cs typeface="Montserrat"/>
              <a:sym typeface="Montserrat"/>
            </a:endParaRPr>
          </a:p>
        </p:txBody>
      </p:sp>
      <p:sp>
        <p:nvSpPr>
          <p:cNvPr id="705" name="Google Shape;705;gaaeddb6e47_0_69"/>
          <p:cNvSpPr txBox="1"/>
          <p:nvPr/>
        </p:nvSpPr>
        <p:spPr>
          <a:xfrm>
            <a:off x="3234571" y="6781100"/>
            <a:ext cx="11991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FFFFFF"/>
                </a:solidFill>
                <a:latin typeface="Montserrat"/>
                <a:ea typeface="Montserrat"/>
                <a:cs typeface="Montserrat"/>
                <a:sym typeface="Montserrat"/>
              </a:rPr>
              <a:t>User Service</a:t>
            </a:r>
            <a:endParaRPr b="1" sz="1200">
              <a:solidFill>
                <a:srgbClr val="FFFFFF"/>
              </a:solidFill>
              <a:latin typeface="Montserrat"/>
              <a:ea typeface="Montserrat"/>
              <a:cs typeface="Montserrat"/>
              <a:sym typeface="Montserrat"/>
            </a:endParaRPr>
          </a:p>
        </p:txBody>
      </p:sp>
      <p:cxnSp>
        <p:nvCxnSpPr>
          <p:cNvPr id="706" name="Google Shape;706;gaaeddb6e47_0_69"/>
          <p:cNvCxnSpPr/>
          <p:nvPr/>
        </p:nvCxnSpPr>
        <p:spPr>
          <a:xfrm>
            <a:off x="5514505" y="6706148"/>
            <a:ext cx="420000" cy="0"/>
          </a:xfrm>
          <a:prstGeom prst="straightConnector1">
            <a:avLst/>
          </a:prstGeom>
          <a:noFill/>
          <a:ln cap="flat" cmpd="sng" w="28575">
            <a:solidFill>
              <a:srgbClr val="4A86E8"/>
            </a:solidFill>
            <a:prstDash val="solid"/>
            <a:round/>
            <a:headEnd len="med" w="med" type="none"/>
            <a:tailEnd len="med" w="med" type="triangle"/>
          </a:ln>
        </p:spPr>
      </p:cxnSp>
      <p:cxnSp>
        <p:nvCxnSpPr>
          <p:cNvPr id="707" name="Google Shape;707;gaaeddb6e47_0_69"/>
          <p:cNvCxnSpPr/>
          <p:nvPr/>
        </p:nvCxnSpPr>
        <p:spPr>
          <a:xfrm flipH="1" rot="10800000">
            <a:off x="1974352" y="6642875"/>
            <a:ext cx="1251600" cy="8700"/>
          </a:xfrm>
          <a:prstGeom prst="straightConnector1">
            <a:avLst/>
          </a:prstGeom>
          <a:noFill/>
          <a:ln cap="flat" cmpd="sng" w="28575">
            <a:solidFill>
              <a:srgbClr val="FF0000"/>
            </a:solidFill>
            <a:prstDash val="solid"/>
            <a:round/>
            <a:headEnd len="med" w="med" type="none"/>
            <a:tailEnd len="med" w="med" type="triangle"/>
          </a:ln>
        </p:spPr>
      </p:cxnSp>
      <p:cxnSp>
        <p:nvCxnSpPr>
          <p:cNvPr id="708" name="Google Shape;708;gaaeddb6e47_0_69"/>
          <p:cNvCxnSpPr/>
          <p:nvPr/>
        </p:nvCxnSpPr>
        <p:spPr>
          <a:xfrm flipH="1">
            <a:off x="1974600" y="6642850"/>
            <a:ext cx="1251300" cy="8700"/>
          </a:xfrm>
          <a:prstGeom prst="straightConnector1">
            <a:avLst/>
          </a:prstGeom>
          <a:noFill/>
          <a:ln cap="flat" cmpd="sng" w="28575">
            <a:solidFill>
              <a:srgbClr val="FF0000"/>
            </a:solidFill>
            <a:prstDash val="dot"/>
            <a:round/>
            <a:headEnd len="med" w="med" type="none"/>
            <a:tailEnd len="med" w="med" type="triangle"/>
          </a:ln>
        </p:spPr>
      </p:cxnSp>
      <p:cxnSp>
        <p:nvCxnSpPr>
          <p:cNvPr id="709" name="Google Shape;709;gaaeddb6e47_0_69"/>
          <p:cNvCxnSpPr>
            <a:stCxn id="643" idx="3"/>
          </p:cNvCxnSpPr>
          <p:nvPr/>
        </p:nvCxnSpPr>
        <p:spPr>
          <a:xfrm>
            <a:off x="2067649" y="1943611"/>
            <a:ext cx="1151400" cy="4669800"/>
          </a:xfrm>
          <a:prstGeom prst="straightConnector1">
            <a:avLst/>
          </a:prstGeom>
          <a:noFill/>
          <a:ln cap="flat" cmpd="sng" w="28575">
            <a:solidFill>
              <a:srgbClr val="FF0000"/>
            </a:solidFill>
            <a:prstDash val="solid"/>
            <a:round/>
            <a:headEnd len="med" w="med" type="none"/>
            <a:tailEnd len="med" w="med" type="triangle"/>
          </a:ln>
        </p:spPr>
      </p:cxnSp>
      <p:cxnSp>
        <p:nvCxnSpPr>
          <p:cNvPr id="710" name="Google Shape;710;gaaeddb6e47_0_69"/>
          <p:cNvCxnSpPr>
            <a:endCxn id="643" idx="3"/>
          </p:cNvCxnSpPr>
          <p:nvPr/>
        </p:nvCxnSpPr>
        <p:spPr>
          <a:xfrm rot="10800000">
            <a:off x="2067649" y="1943611"/>
            <a:ext cx="1151400" cy="4686900"/>
          </a:xfrm>
          <a:prstGeom prst="straightConnector1">
            <a:avLst/>
          </a:prstGeom>
          <a:noFill/>
          <a:ln cap="flat" cmpd="sng" w="28575">
            <a:solidFill>
              <a:srgbClr val="FF0000"/>
            </a:solidFill>
            <a:prstDash val="dot"/>
            <a:round/>
            <a:headEnd len="med" w="med" type="none"/>
            <a:tailEnd len="med" w="med" type="triangle"/>
          </a:ln>
        </p:spPr>
      </p:cxnSp>
      <p:sp>
        <p:nvSpPr>
          <p:cNvPr id="711" name="Google Shape;711;gaaeddb6e47_0_69"/>
          <p:cNvSpPr txBox="1"/>
          <p:nvPr/>
        </p:nvSpPr>
        <p:spPr>
          <a:xfrm>
            <a:off x="4198238" y="5185613"/>
            <a:ext cx="22452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FFFFFF"/>
                </a:solidFill>
                <a:latin typeface="Montserrat"/>
                <a:ea typeface="Montserrat"/>
                <a:cs typeface="Montserrat"/>
                <a:sym typeface="Montserrat"/>
              </a:rPr>
              <a:t>Services sharing one DB</a:t>
            </a:r>
            <a:endParaRPr b="1" sz="1200">
              <a:solidFill>
                <a:srgbClr val="FFFFFF"/>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gaaeddb6e47_0_42"/>
          <p:cNvSpPr txBox="1"/>
          <p:nvPr>
            <p:ph type="title"/>
          </p:nvPr>
        </p:nvSpPr>
        <p:spPr>
          <a:xfrm>
            <a:off x="300787" y="0"/>
            <a:ext cx="9071100" cy="12621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000000"/>
              </a:buClr>
              <a:buSzPts val="3700"/>
              <a:buFont typeface="Arial"/>
              <a:buNone/>
            </a:pPr>
            <a:r>
              <a:rPr lang="en-US">
                <a:solidFill>
                  <a:srgbClr val="FF0000"/>
                </a:solidFill>
              </a:rPr>
              <a:t>Issues and Roadblock</a:t>
            </a:r>
            <a:endParaRPr>
              <a:solidFill>
                <a:srgbClr val="FF0000"/>
              </a:solidFill>
            </a:endParaRPr>
          </a:p>
        </p:txBody>
      </p:sp>
      <p:sp>
        <p:nvSpPr>
          <p:cNvPr id="718" name="Google Shape;718;gaaeddb6e47_0_42"/>
          <p:cNvSpPr txBox="1"/>
          <p:nvPr/>
        </p:nvSpPr>
        <p:spPr>
          <a:xfrm>
            <a:off x="893700" y="1069625"/>
            <a:ext cx="8293200" cy="5867700"/>
          </a:xfrm>
          <a:prstGeom prst="rect">
            <a:avLst/>
          </a:prstGeom>
          <a:noFill/>
          <a:ln>
            <a:noFill/>
          </a:ln>
          <a:effectLst>
            <a:outerShdw blurRad="200025" rotWithShape="0" algn="bl" dir="4440000" dist="66675">
              <a:srgbClr val="000000"/>
            </a:outerShdw>
          </a:effectLst>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374650" lvl="0" marL="457200" marR="0" rtl="0" algn="just">
              <a:lnSpc>
                <a:spcPct val="100000"/>
              </a:lnSpc>
              <a:spcBef>
                <a:spcPts val="0"/>
              </a:spcBef>
              <a:spcAft>
                <a:spcPts val="0"/>
              </a:spcAft>
              <a:buClr>
                <a:srgbClr val="FF9900"/>
              </a:buClr>
              <a:buSzPts val="2300"/>
              <a:buFont typeface="Roboto"/>
              <a:buChar char="-"/>
            </a:pPr>
            <a:r>
              <a:rPr b="1" lang="en-US" sz="2300">
                <a:solidFill>
                  <a:srgbClr val="FF9900"/>
                </a:solidFill>
                <a:latin typeface="Roboto"/>
                <a:ea typeface="Roboto"/>
                <a:cs typeface="Roboto"/>
                <a:sym typeface="Roboto"/>
              </a:rPr>
              <a:t>Implementazione del login con OAuth2</a:t>
            </a:r>
            <a:endParaRPr b="1" sz="2300">
              <a:solidFill>
                <a:srgbClr val="FF9900"/>
              </a:solidFill>
              <a:latin typeface="Roboto"/>
              <a:ea typeface="Roboto"/>
              <a:cs typeface="Roboto"/>
              <a:sym typeface="Roboto"/>
            </a:endParaRPr>
          </a:p>
          <a:p>
            <a:pPr indent="0" lvl="0" marL="914400" marR="0" rtl="0" algn="just">
              <a:lnSpc>
                <a:spcPct val="100000"/>
              </a:lnSpc>
              <a:spcBef>
                <a:spcPts val="0"/>
              </a:spcBef>
              <a:spcAft>
                <a:spcPts val="0"/>
              </a:spcAft>
              <a:buNone/>
            </a:pPr>
            <a:r>
              <a:t/>
            </a:r>
            <a:endParaRPr b="1" sz="2300">
              <a:solidFill>
                <a:srgbClr val="FF9900"/>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rgbClr val="FF9900"/>
              </a:solidFill>
              <a:latin typeface="Roboto"/>
              <a:ea typeface="Roboto"/>
              <a:cs typeface="Roboto"/>
              <a:sym typeface="Roboto"/>
            </a:endParaRPr>
          </a:p>
          <a:p>
            <a:pPr indent="-374650" lvl="0" marL="457200" marR="0" rtl="0" algn="just">
              <a:lnSpc>
                <a:spcPct val="100000"/>
              </a:lnSpc>
              <a:spcBef>
                <a:spcPts val="0"/>
              </a:spcBef>
              <a:spcAft>
                <a:spcPts val="0"/>
              </a:spcAft>
              <a:buClr>
                <a:srgbClr val="FF9900"/>
              </a:buClr>
              <a:buSzPts val="2300"/>
              <a:buFont typeface="Roboto"/>
              <a:buChar char="-"/>
            </a:pPr>
            <a:r>
              <a:rPr b="1" lang="en-US" sz="2300">
                <a:solidFill>
                  <a:srgbClr val="FF9900"/>
                </a:solidFill>
                <a:latin typeface="Roboto"/>
                <a:ea typeface="Roboto"/>
                <a:cs typeface="Roboto"/>
                <a:sym typeface="Roboto"/>
              </a:rPr>
              <a:t>Creazione e gestione delle attività programmate sul calendario</a:t>
            </a:r>
            <a:endParaRPr b="1" sz="2300">
              <a:solidFill>
                <a:srgbClr val="FF9900"/>
              </a:solidFill>
              <a:latin typeface="Roboto"/>
              <a:ea typeface="Roboto"/>
              <a:cs typeface="Roboto"/>
              <a:sym typeface="Roboto"/>
            </a:endParaRPr>
          </a:p>
          <a:p>
            <a:pPr indent="0" lvl="0" marL="457200" marR="0" rtl="0" algn="just">
              <a:lnSpc>
                <a:spcPct val="100000"/>
              </a:lnSpc>
              <a:spcBef>
                <a:spcPts val="0"/>
              </a:spcBef>
              <a:spcAft>
                <a:spcPts val="0"/>
              </a:spcAft>
              <a:buNone/>
            </a:pPr>
            <a:r>
              <a:t/>
            </a:r>
            <a:endParaRPr b="1" sz="2300">
              <a:solidFill>
                <a:srgbClr val="FF9900"/>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rgbClr val="FF9900"/>
              </a:solidFill>
              <a:latin typeface="Roboto"/>
              <a:ea typeface="Roboto"/>
              <a:cs typeface="Roboto"/>
              <a:sym typeface="Roboto"/>
            </a:endParaRPr>
          </a:p>
          <a:p>
            <a:pPr indent="-374650" lvl="0" marL="457200" rtl="0" algn="just">
              <a:spcBef>
                <a:spcPts val="0"/>
              </a:spcBef>
              <a:spcAft>
                <a:spcPts val="0"/>
              </a:spcAft>
              <a:buClr>
                <a:srgbClr val="FF9900"/>
              </a:buClr>
              <a:buSzPts val="2300"/>
              <a:buFont typeface="Roboto"/>
              <a:buChar char="-"/>
            </a:pPr>
            <a:r>
              <a:rPr b="1" lang="en-US" sz="2300">
                <a:solidFill>
                  <a:srgbClr val="FF9900"/>
                </a:solidFill>
                <a:latin typeface="Roboto"/>
                <a:ea typeface="Roboto"/>
                <a:cs typeface="Roboto"/>
                <a:sym typeface="Roboto"/>
              </a:rPr>
              <a:t>Comunicazione Android -&gt; Spring</a:t>
            </a:r>
            <a:endParaRPr b="1" sz="2300">
              <a:solidFill>
                <a:srgbClr val="FF9900"/>
              </a:solidFill>
              <a:latin typeface="Roboto"/>
              <a:ea typeface="Roboto"/>
              <a:cs typeface="Roboto"/>
              <a:sym typeface="Roboto"/>
            </a:endParaRPr>
          </a:p>
          <a:p>
            <a:pPr indent="0" lvl="0" marL="457200" rtl="0" algn="just">
              <a:spcBef>
                <a:spcPts val="0"/>
              </a:spcBef>
              <a:spcAft>
                <a:spcPts val="0"/>
              </a:spcAft>
              <a:buNone/>
            </a:pPr>
            <a:r>
              <a:t/>
            </a:r>
            <a:endParaRPr b="1" sz="2300">
              <a:solidFill>
                <a:srgbClr val="FF9900"/>
              </a:solidFill>
              <a:latin typeface="Roboto"/>
              <a:ea typeface="Roboto"/>
              <a:cs typeface="Roboto"/>
              <a:sym typeface="Roboto"/>
            </a:endParaRPr>
          </a:p>
          <a:p>
            <a:pPr indent="0" lvl="0" marL="0" rtl="0" algn="just">
              <a:spcBef>
                <a:spcPts val="0"/>
              </a:spcBef>
              <a:spcAft>
                <a:spcPts val="0"/>
              </a:spcAft>
              <a:buNone/>
            </a:pPr>
            <a:r>
              <a:t/>
            </a:r>
            <a:endParaRPr b="1" sz="2300">
              <a:solidFill>
                <a:srgbClr val="FF9900"/>
              </a:solidFill>
              <a:latin typeface="Roboto"/>
              <a:ea typeface="Roboto"/>
              <a:cs typeface="Roboto"/>
              <a:sym typeface="Roboto"/>
            </a:endParaRPr>
          </a:p>
          <a:p>
            <a:pPr indent="-374650" lvl="0" marL="457200" rtl="0" algn="just">
              <a:spcBef>
                <a:spcPts val="0"/>
              </a:spcBef>
              <a:spcAft>
                <a:spcPts val="0"/>
              </a:spcAft>
              <a:buClr>
                <a:srgbClr val="FF9900"/>
              </a:buClr>
              <a:buSzPts val="2300"/>
              <a:buFont typeface="Roboto"/>
              <a:buChar char="-"/>
            </a:pPr>
            <a:r>
              <a:rPr b="1" lang="en-US" sz="2300">
                <a:solidFill>
                  <a:srgbClr val="FF9900"/>
                </a:solidFill>
                <a:latin typeface="Roboto"/>
                <a:ea typeface="Roboto"/>
                <a:cs typeface="Roboto"/>
                <a:sym typeface="Roboto"/>
              </a:rPr>
              <a:t>API Gateway e sicurezza nei microservizi</a:t>
            </a:r>
            <a:endParaRPr b="1" sz="2300">
              <a:solidFill>
                <a:srgbClr val="FF9900"/>
              </a:solidFill>
              <a:latin typeface="Roboto"/>
              <a:ea typeface="Roboto"/>
              <a:cs typeface="Roboto"/>
              <a:sym typeface="Roboto"/>
            </a:endParaRPr>
          </a:p>
          <a:p>
            <a:pPr indent="0" lvl="0" marL="457200" rtl="0" algn="just">
              <a:spcBef>
                <a:spcPts val="0"/>
              </a:spcBef>
              <a:spcAft>
                <a:spcPts val="0"/>
              </a:spcAft>
              <a:buNone/>
            </a:pPr>
            <a:r>
              <a:t/>
            </a:r>
            <a:endParaRPr b="1" sz="2300">
              <a:solidFill>
                <a:srgbClr val="FF9900"/>
              </a:solidFill>
              <a:latin typeface="Roboto"/>
              <a:ea typeface="Roboto"/>
              <a:cs typeface="Roboto"/>
              <a:sym typeface="Roboto"/>
            </a:endParaRPr>
          </a:p>
          <a:p>
            <a:pPr indent="0" lvl="0" marL="0" rtl="0" algn="just">
              <a:spcBef>
                <a:spcPts val="0"/>
              </a:spcBef>
              <a:spcAft>
                <a:spcPts val="0"/>
              </a:spcAft>
              <a:buNone/>
            </a:pPr>
            <a:r>
              <a:t/>
            </a:r>
            <a:endParaRPr b="1" sz="2300">
              <a:solidFill>
                <a:srgbClr val="FF9900"/>
              </a:solidFill>
              <a:latin typeface="Roboto"/>
              <a:ea typeface="Roboto"/>
              <a:cs typeface="Roboto"/>
              <a:sym typeface="Roboto"/>
            </a:endParaRPr>
          </a:p>
          <a:p>
            <a:pPr indent="-374650" lvl="0" marL="457200" rtl="0" algn="just">
              <a:spcBef>
                <a:spcPts val="0"/>
              </a:spcBef>
              <a:spcAft>
                <a:spcPts val="0"/>
              </a:spcAft>
              <a:buClr>
                <a:srgbClr val="FF9900"/>
              </a:buClr>
              <a:buSzPts val="2300"/>
              <a:buFont typeface="Roboto"/>
              <a:buChar char="-"/>
            </a:pPr>
            <a:r>
              <a:rPr b="1" lang="en-US" sz="2300">
                <a:solidFill>
                  <a:srgbClr val="FF9900"/>
                </a:solidFill>
                <a:latin typeface="Roboto"/>
                <a:ea typeface="Roboto"/>
                <a:cs typeface="Roboto"/>
                <a:sym typeface="Roboto"/>
              </a:rPr>
              <a:t>Know - How Docker &amp; Kubernetes</a:t>
            </a:r>
            <a:endParaRPr b="1" sz="2300">
              <a:solidFill>
                <a:srgbClr val="FF9900"/>
              </a:solidFill>
              <a:latin typeface="Roboto"/>
              <a:ea typeface="Roboto"/>
              <a:cs typeface="Roboto"/>
              <a:sym typeface="Roboto"/>
            </a:endParaRPr>
          </a:p>
          <a:p>
            <a:pPr indent="0" lvl="0" marL="0" rtl="0" algn="just">
              <a:spcBef>
                <a:spcPts val="0"/>
              </a:spcBef>
              <a:spcAft>
                <a:spcPts val="0"/>
              </a:spcAft>
              <a:buNone/>
            </a:pPr>
            <a:r>
              <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sz="2300">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sz="2300">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b="0" i="0" sz="2300" u="none" cap="none" strike="noStrike">
              <a:solidFill>
                <a:srgbClr val="000000"/>
              </a:solidFill>
              <a:latin typeface="Roboto"/>
              <a:ea typeface="Roboto"/>
              <a:cs typeface="Roboto"/>
              <a:sym typeface="Roboto"/>
            </a:endParaRPr>
          </a:p>
        </p:txBody>
      </p:sp>
      <p:pic>
        <p:nvPicPr>
          <p:cNvPr id="719" name="Google Shape;719;gaaeddb6e47_0_42"/>
          <p:cNvPicPr preferRelativeResize="0"/>
          <p:nvPr/>
        </p:nvPicPr>
        <p:blipFill>
          <a:blip r:embed="rId3">
            <a:alphaModFix/>
          </a:blip>
          <a:stretch>
            <a:fillRect/>
          </a:stretch>
        </p:blipFill>
        <p:spPr>
          <a:xfrm>
            <a:off x="7090024" y="1134724"/>
            <a:ext cx="991150" cy="991200"/>
          </a:xfrm>
          <a:prstGeom prst="rect">
            <a:avLst/>
          </a:prstGeom>
          <a:noFill/>
          <a:ln>
            <a:noFill/>
          </a:ln>
        </p:spPr>
      </p:pic>
      <p:pic>
        <p:nvPicPr>
          <p:cNvPr id="720" name="Google Shape;720;gaaeddb6e47_0_42"/>
          <p:cNvPicPr preferRelativeResize="0"/>
          <p:nvPr/>
        </p:nvPicPr>
        <p:blipFill>
          <a:blip r:embed="rId3">
            <a:alphaModFix/>
          </a:blip>
          <a:stretch>
            <a:fillRect/>
          </a:stretch>
        </p:blipFill>
        <p:spPr>
          <a:xfrm>
            <a:off x="7090024" y="4774136"/>
            <a:ext cx="991150" cy="991200"/>
          </a:xfrm>
          <a:prstGeom prst="rect">
            <a:avLst/>
          </a:prstGeom>
          <a:noFill/>
          <a:ln>
            <a:noFill/>
          </a:ln>
        </p:spPr>
      </p:pic>
      <p:pic>
        <p:nvPicPr>
          <p:cNvPr id="721" name="Google Shape;721;gaaeddb6e47_0_42"/>
          <p:cNvPicPr preferRelativeResize="0"/>
          <p:nvPr/>
        </p:nvPicPr>
        <p:blipFill>
          <a:blip r:embed="rId4">
            <a:alphaModFix/>
          </a:blip>
          <a:stretch>
            <a:fillRect/>
          </a:stretch>
        </p:blipFill>
        <p:spPr>
          <a:xfrm>
            <a:off x="6176965" y="3641240"/>
            <a:ext cx="991150" cy="991150"/>
          </a:xfrm>
          <a:prstGeom prst="rect">
            <a:avLst/>
          </a:prstGeom>
          <a:noFill/>
          <a:ln>
            <a:noFill/>
          </a:ln>
        </p:spPr>
      </p:pic>
      <p:pic>
        <p:nvPicPr>
          <p:cNvPr id="722" name="Google Shape;722;gaaeddb6e47_0_42"/>
          <p:cNvPicPr preferRelativeResize="0"/>
          <p:nvPr/>
        </p:nvPicPr>
        <p:blipFill>
          <a:blip r:embed="rId4">
            <a:alphaModFix/>
          </a:blip>
          <a:stretch>
            <a:fillRect/>
          </a:stretch>
        </p:blipFill>
        <p:spPr>
          <a:xfrm>
            <a:off x="6176965" y="5821465"/>
            <a:ext cx="991150" cy="991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gc103a58fcc_0_0"/>
          <p:cNvSpPr txBox="1"/>
          <p:nvPr/>
        </p:nvSpPr>
        <p:spPr>
          <a:xfrm>
            <a:off x="2808313" y="1803575"/>
            <a:ext cx="4464000" cy="39525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FF6309"/>
              </a:buClr>
              <a:buSzPts val="4400"/>
              <a:buFont typeface="Arial"/>
              <a:buNone/>
            </a:pPr>
            <a:r>
              <a:rPr b="1" lang="en-US" sz="4300">
                <a:solidFill>
                  <a:schemeClr val="lt1"/>
                </a:solidFill>
                <a:latin typeface="PT Sans Narrow"/>
                <a:ea typeface="PT Sans Narrow"/>
                <a:cs typeface="PT Sans Narrow"/>
                <a:sym typeface="PT Sans Narrow"/>
              </a:rPr>
              <a:t> </a:t>
            </a:r>
            <a:r>
              <a:rPr b="1" i="0" lang="en-US" sz="4300" u="none" cap="none" strike="noStrike">
                <a:solidFill>
                  <a:schemeClr val="lt1"/>
                </a:solidFill>
                <a:latin typeface="PT Sans Narrow"/>
                <a:ea typeface="PT Sans Narrow"/>
                <a:cs typeface="PT Sans Narrow"/>
                <a:sym typeface="PT Sans Narrow"/>
              </a:rPr>
              <a:t>Project Review </a:t>
            </a:r>
            <a:r>
              <a:rPr b="1" lang="en-US" sz="4300">
                <a:solidFill>
                  <a:schemeClr val="lt1"/>
                </a:solidFill>
                <a:latin typeface="PT Sans Narrow"/>
                <a:ea typeface="PT Sans Narrow"/>
                <a:cs typeface="PT Sans Narrow"/>
                <a:sym typeface="PT Sans Narrow"/>
              </a:rPr>
              <a:t>Finale</a:t>
            </a:r>
            <a:endParaRPr b="1" sz="4300">
              <a:solidFill>
                <a:schemeClr val="lt1"/>
              </a:solidFill>
              <a:latin typeface="PT Sans Narrow"/>
              <a:ea typeface="PT Sans Narrow"/>
              <a:cs typeface="PT Sans Narrow"/>
              <a:sym typeface="PT Sans Narrow"/>
            </a:endParaRPr>
          </a:p>
          <a:p>
            <a:pPr indent="457200" lvl="0" marL="457200" marR="0" rtl="0" algn="l">
              <a:lnSpc>
                <a:spcPct val="93000"/>
              </a:lnSpc>
              <a:spcBef>
                <a:spcPts val="0"/>
              </a:spcBef>
              <a:spcAft>
                <a:spcPts val="0"/>
              </a:spcAft>
              <a:buClr>
                <a:srgbClr val="FF6309"/>
              </a:buClr>
              <a:buSzPts val="4400"/>
              <a:buFont typeface="Arial"/>
              <a:buNone/>
            </a:pPr>
            <a:r>
              <a:t/>
            </a:r>
            <a:endParaRPr b="1" sz="4300">
              <a:solidFill>
                <a:schemeClr val="lt1"/>
              </a:solidFill>
              <a:latin typeface="PT Sans Narrow"/>
              <a:ea typeface="PT Sans Narrow"/>
              <a:cs typeface="PT Sans Narrow"/>
              <a:sym typeface="PT Sans Narrow"/>
            </a:endParaRPr>
          </a:p>
          <a:p>
            <a:pPr indent="0" lvl="0" marL="0" marR="0" rtl="0" algn="ctr">
              <a:lnSpc>
                <a:spcPct val="93000"/>
              </a:lnSpc>
              <a:spcBef>
                <a:spcPts val="0"/>
              </a:spcBef>
              <a:spcAft>
                <a:spcPts val="0"/>
              </a:spcAft>
              <a:buClr>
                <a:srgbClr val="FF6309"/>
              </a:buClr>
              <a:buSzPts val="4400"/>
              <a:buFont typeface="Arial"/>
              <a:buNone/>
            </a:pPr>
            <a:r>
              <a:rPr b="1" lang="en-US" sz="4300">
                <a:solidFill>
                  <a:schemeClr val="accent5"/>
                </a:solidFill>
                <a:latin typeface="PT Sans Narrow"/>
                <a:ea typeface="PT Sans Narrow"/>
                <a:cs typeface="PT Sans Narrow"/>
                <a:sym typeface="PT Sans Narrow"/>
              </a:rPr>
              <a:t>PIATTAFORMA PER </a:t>
            </a:r>
            <a:endParaRPr b="1" sz="4300">
              <a:solidFill>
                <a:schemeClr val="accent5"/>
              </a:solidFill>
              <a:latin typeface="PT Sans Narrow"/>
              <a:ea typeface="PT Sans Narrow"/>
              <a:cs typeface="PT Sans Narrow"/>
              <a:sym typeface="PT Sans Narrow"/>
            </a:endParaRPr>
          </a:p>
          <a:p>
            <a:pPr indent="0" lvl="0" marL="0" marR="0" rtl="0" algn="ctr">
              <a:lnSpc>
                <a:spcPct val="93000"/>
              </a:lnSpc>
              <a:spcBef>
                <a:spcPts val="0"/>
              </a:spcBef>
              <a:spcAft>
                <a:spcPts val="0"/>
              </a:spcAft>
              <a:buClr>
                <a:srgbClr val="FF6309"/>
              </a:buClr>
              <a:buSzPts val="4400"/>
              <a:buFont typeface="Arial"/>
              <a:buNone/>
            </a:pPr>
            <a:r>
              <a:rPr b="1" lang="en-US" sz="4300">
                <a:solidFill>
                  <a:schemeClr val="accent5"/>
                </a:solidFill>
                <a:latin typeface="PT Sans Narrow"/>
                <a:ea typeface="PT Sans Narrow"/>
                <a:cs typeface="PT Sans Narrow"/>
                <a:sym typeface="PT Sans Narrow"/>
              </a:rPr>
              <a:t>LA GESTIONE DELLE </a:t>
            </a:r>
            <a:endParaRPr b="1" sz="4300">
              <a:solidFill>
                <a:schemeClr val="accent5"/>
              </a:solidFill>
              <a:latin typeface="PT Sans Narrow"/>
              <a:ea typeface="PT Sans Narrow"/>
              <a:cs typeface="PT Sans Narrow"/>
              <a:sym typeface="PT Sans Narrow"/>
            </a:endParaRPr>
          </a:p>
          <a:p>
            <a:pPr indent="0" lvl="0" marL="0" marR="0" rtl="0" algn="ctr">
              <a:lnSpc>
                <a:spcPct val="93000"/>
              </a:lnSpc>
              <a:spcBef>
                <a:spcPts val="0"/>
              </a:spcBef>
              <a:spcAft>
                <a:spcPts val="0"/>
              </a:spcAft>
              <a:buClr>
                <a:srgbClr val="FF6309"/>
              </a:buClr>
              <a:buSzPts val="4400"/>
              <a:buFont typeface="Arial"/>
              <a:buNone/>
            </a:pPr>
            <a:r>
              <a:rPr b="1" lang="en-US" sz="4300">
                <a:solidFill>
                  <a:schemeClr val="accent5"/>
                </a:solidFill>
                <a:latin typeface="PT Sans Narrow"/>
                <a:ea typeface="PT Sans Narrow"/>
                <a:cs typeface="PT Sans Narrow"/>
                <a:sym typeface="PT Sans Narrow"/>
              </a:rPr>
              <a:t>PRENOTAZIONI DELLA </a:t>
            </a:r>
            <a:endParaRPr b="1" sz="4300">
              <a:solidFill>
                <a:schemeClr val="accent5"/>
              </a:solidFill>
              <a:latin typeface="PT Sans Narrow"/>
              <a:ea typeface="PT Sans Narrow"/>
              <a:cs typeface="PT Sans Narrow"/>
              <a:sym typeface="PT Sans Narrow"/>
            </a:endParaRPr>
          </a:p>
          <a:p>
            <a:pPr indent="0" lvl="0" marL="0" marR="0" rtl="0" algn="ctr">
              <a:lnSpc>
                <a:spcPct val="93000"/>
              </a:lnSpc>
              <a:spcBef>
                <a:spcPts val="0"/>
              </a:spcBef>
              <a:spcAft>
                <a:spcPts val="0"/>
              </a:spcAft>
              <a:buClr>
                <a:srgbClr val="FF6309"/>
              </a:buClr>
              <a:buSzPts val="4400"/>
              <a:buFont typeface="Arial"/>
              <a:buNone/>
            </a:pPr>
            <a:r>
              <a:rPr b="1" lang="en-US" sz="4300">
                <a:solidFill>
                  <a:schemeClr val="accent5"/>
                </a:solidFill>
                <a:latin typeface="PT Sans Narrow"/>
                <a:ea typeface="PT Sans Narrow"/>
                <a:cs typeface="PT Sans Narrow"/>
                <a:sym typeface="PT Sans Narrow"/>
              </a:rPr>
              <a:t>PALESTRA </a:t>
            </a:r>
            <a:endParaRPr b="1" sz="4300">
              <a:solidFill>
                <a:schemeClr val="accent5"/>
              </a:solidFill>
              <a:latin typeface="PT Sans Narrow"/>
              <a:ea typeface="PT Sans Narrow"/>
              <a:cs typeface="PT Sans Narrow"/>
              <a:sym typeface="PT Sans Narrow"/>
            </a:endParaRPr>
          </a:p>
          <a:p>
            <a:pPr indent="0" lvl="0" marL="0" marR="0" rtl="0" algn="ctr">
              <a:lnSpc>
                <a:spcPct val="93000"/>
              </a:lnSpc>
              <a:spcBef>
                <a:spcPts val="0"/>
              </a:spcBef>
              <a:spcAft>
                <a:spcPts val="0"/>
              </a:spcAft>
              <a:buClr>
                <a:srgbClr val="FF6309"/>
              </a:buClr>
              <a:buSzPts val="4400"/>
              <a:buFont typeface="Arial"/>
              <a:buNone/>
            </a:pPr>
            <a:r>
              <a:rPr b="1" lang="en-US" sz="4300">
                <a:solidFill>
                  <a:schemeClr val="accent5"/>
                </a:solidFill>
                <a:latin typeface="PT Sans Narrow"/>
                <a:ea typeface="PT Sans Narrow"/>
                <a:cs typeface="PT Sans Narrow"/>
                <a:sym typeface="PT Sans Narrow"/>
              </a:rPr>
              <a:t>SPORTING CENTER</a:t>
            </a:r>
            <a:endParaRPr b="1" sz="4300">
              <a:solidFill>
                <a:schemeClr val="accent5"/>
              </a:solidFill>
              <a:latin typeface="PT Sans Narrow"/>
              <a:ea typeface="PT Sans Narrow"/>
              <a:cs typeface="PT Sans Narrow"/>
              <a:sym typeface="PT Sans Narrow"/>
            </a:endParaRPr>
          </a:p>
          <a:p>
            <a:pPr indent="0" lvl="0" marL="0" marR="0" rtl="0" algn="ctr">
              <a:lnSpc>
                <a:spcPct val="93000"/>
              </a:lnSpc>
              <a:spcBef>
                <a:spcPts val="0"/>
              </a:spcBef>
              <a:spcAft>
                <a:spcPts val="0"/>
              </a:spcAft>
              <a:buClr>
                <a:srgbClr val="FF6309"/>
              </a:buClr>
              <a:buSzPts val="4400"/>
              <a:buFont typeface="Arial"/>
              <a:buNone/>
            </a:pPr>
            <a:r>
              <a:t/>
            </a:r>
            <a:endParaRPr b="1" sz="4300">
              <a:solidFill>
                <a:schemeClr val="accent5"/>
              </a:solidFill>
              <a:latin typeface="PT Sans Narrow"/>
              <a:ea typeface="PT Sans Narrow"/>
              <a:cs typeface="PT Sans Narrow"/>
              <a:sym typeface="PT Sans Narrow"/>
            </a:endParaRPr>
          </a:p>
          <a:p>
            <a:pPr indent="0" lvl="0" marL="0" marR="0" rtl="0" algn="l">
              <a:lnSpc>
                <a:spcPct val="93000"/>
              </a:lnSpc>
              <a:spcBef>
                <a:spcPts val="0"/>
              </a:spcBef>
              <a:spcAft>
                <a:spcPts val="0"/>
              </a:spcAft>
              <a:buClr>
                <a:srgbClr val="FF6309"/>
              </a:buClr>
              <a:buSzPts val="3200"/>
              <a:buFont typeface="Arial"/>
              <a:buNone/>
            </a:pPr>
            <a:r>
              <a:rPr b="1" lang="en-US" sz="4300">
                <a:solidFill>
                  <a:schemeClr val="lt1"/>
                </a:solidFill>
                <a:latin typeface="PT Sans Narrow"/>
                <a:ea typeface="PT Sans Narrow"/>
                <a:cs typeface="PT Sans Narrow"/>
                <a:sym typeface="PT Sans Narrow"/>
              </a:rPr>
              <a:t>    </a:t>
            </a:r>
            <a:r>
              <a:rPr b="1" lang="en-US" sz="3100">
                <a:solidFill>
                  <a:schemeClr val="lt1"/>
                </a:solidFill>
                <a:latin typeface="PT Sans Narrow"/>
                <a:ea typeface="PT Sans Narrow"/>
                <a:cs typeface="PT Sans Narrow"/>
                <a:sym typeface="PT Sans Narrow"/>
              </a:rPr>
              <a:t>Altamura-Mazzone-Parisi</a:t>
            </a:r>
            <a:endParaRPr b="1" sz="3100">
              <a:solidFill>
                <a:schemeClr val="lt1"/>
              </a:solidFill>
              <a:latin typeface="PT Sans Narrow"/>
              <a:ea typeface="PT Sans Narrow"/>
              <a:cs typeface="PT Sans Narrow"/>
              <a:sym typeface="PT Sans Narrow"/>
            </a:endParaRPr>
          </a:p>
        </p:txBody>
      </p:sp>
      <p:pic>
        <p:nvPicPr>
          <p:cNvPr id="729" name="Google Shape;729;gc103a58fcc_0_0"/>
          <p:cNvPicPr preferRelativeResize="0"/>
          <p:nvPr/>
        </p:nvPicPr>
        <p:blipFill>
          <a:blip r:embed="rId3">
            <a:alphaModFix/>
          </a:blip>
          <a:stretch>
            <a:fillRect/>
          </a:stretch>
        </p:blipFill>
        <p:spPr>
          <a:xfrm>
            <a:off x="7656800" y="6378350"/>
            <a:ext cx="2100300" cy="780000"/>
          </a:xfrm>
          <a:prstGeom prst="roundRect">
            <a:avLst>
              <a:gd fmla="val 16667" name="adj"/>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gc103a58fcc_0_6"/>
          <p:cNvSpPr txBox="1"/>
          <p:nvPr>
            <p:ph type="title"/>
          </p:nvPr>
        </p:nvSpPr>
        <p:spPr>
          <a:xfrm>
            <a:off x="468312" y="0"/>
            <a:ext cx="9071100" cy="12621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000000"/>
              </a:buClr>
              <a:buSzPts val="3700"/>
              <a:buFont typeface="Arial"/>
              <a:buNone/>
            </a:pPr>
            <a:r>
              <a:rPr i="0" lang="en-US" u="none" cap="none" strike="noStrike"/>
              <a:t>Project goals</a:t>
            </a:r>
            <a:endParaRPr sz="4000"/>
          </a:p>
        </p:txBody>
      </p:sp>
      <p:sp>
        <p:nvSpPr>
          <p:cNvPr id="736" name="Google Shape;736;gc103a58fcc_0_6"/>
          <p:cNvSpPr txBox="1"/>
          <p:nvPr/>
        </p:nvSpPr>
        <p:spPr>
          <a:xfrm>
            <a:off x="826500" y="1262100"/>
            <a:ext cx="7185300" cy="1765200"/>
          </a:xfrm>
          <a:prstGeom prst="rect">
            <a:avLst/>
          </a:prstGeom>
          <a:noFill/>
          <a:ln>
            <a:noFill/>
          </a:ln>
          <a:effectLst>
            <a:outerShdw blurRad="200025" rotWithShape="0" algn="bl" dir="4440000" dist="66675">
              <a:srgbClr val="000000"/>
            </a:outerShdw>
            <a:reflection blurRad="0" dir="0" dist="0" endA="0" fadeDir="0" kx="0" rotWithShape="0" algn="bl" stPos="0" ky="0"/>
          </a:effectLst>
        </p:spPr>
        <p:txBody>
          <a:bodyPr anchorCtr="0" anchor="t" bIns="91425" lIns="91425" spcFirstLastPara="1" rIns="91425" wrap="square" tIns="91425">
            <a:noAutofit/>
          </a:bodyPr>
          <a:lstStyle/>
          <a:p>
            <a:pPr indent="0" lvl="0" marL="0" rtl="0" algn="just">
              <a:spcBef>
                <a:spcPts val="0"/>
              </a:spcBef>
              <a:spcAft>
                <a:spcPts val="0"/>
              </a:spcAft>
              <a:buNone/>
            </a:pPr>
            <a:r>
              <a:t/>
            </a:r>
            <a:endParaRPr sz="2300">
              <a:solidFill>
                <a:schemeClr val="lt1"/>
              </a:solidFill>
              <a:latin typeface="Roboto"/>
              <a:ea typeface="Roboto"/>
              <a:cs typeface="Roboto"/>
              <a:sym typeface="Roboto"/>
            </a:endParaRPr>
          </a:p>
          <a:p>
            <a:pPr indent="-374650" lvl="0" marL="457200" marR="0" rtl="0" algn="just">
              <a:lnSpc>
                <a:spcPct val="100000"/>
              </a:lnSpc>
              <a:spcBef>
                <a:spcPts val="0"/>
              </a:spcBef>
              <a:spcAft>
                <a:spcPts val="0"/>
              </a:spcAft>
              <a:buClr>
                <a:schemeClr val="lt1"/>
              </a:buClr>
              <a:buSzPts val="2300"/>
              <a:buFont typeface="Roboto"/>
              <a:buChar char="-"/>
            </a:pPr>
            <a:r>
              <a:rPr b="1" lang="en-US" sz="2300">
                <a:solidFill>
                  <a:schemeClr val="lt1"/>
                </a:solidFill>
                <a:latin typeface="Roboto"/>
                <a:ea typeface="Roboto"/>
                <a:cs typeface="Roboto"/>
                <a:sym typeface="Roboto"/>
              </a:rPr>
              <a:t>Creare una piattaforma che permetta la prenotazione, gestione e visualizzazione delle attività sportive della palestra Sporting Center.</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374650" lvl="0" marL="457200" marR="0" rtl="0" algn="just">
              <a:lnSpc>
                <a:spcPct val="100000"/>
              </a:lnSpc>
              <a:spcBef>
                <a:spcPts val="0"/>
              </a:spcBef>
              <a:spcAft>
                <a:spcPts val="0"/>
              </a:spcAft>
              <a:buClr>
                <a:schemeClr val="lt1"/>
              </a:buClr>
              <a:buSzPts val="2300"/>
              <a:buFont typeface="Roboto"/>
              <a:buChar char="-"/>
            </a:pPr>
            <a:r>
              <a:rPr b="1" lang="en-US" sz="2300">
                <a:solidFill>
                  <a:schemeClr val="lt1"/>
                </a:solidFill>
                <a:latin typeface="Roboto"/>
                <a:ea typeface="Roboto"/>
                <a:cs typeface="Roboto"/>
                <a:sym typeface="Roboto"/>
              </a:rPr>
              <a:t>Deve gestire le prenotazioni automaticamente effettuando i dovuti controlli per ogni cliente rispetto al suo personale abbonamento.</a:t>
            </a:r>
            <a:endParaRPr b="1" sz="2300">
              <a:solidFill>
                <a:schemeClr val="lt1"/>
              </a:solidFill>
              <a:latin typeface="Roboto"/>
              <a:ea typeface="Roboto"/>
              <a:cs typeface="Roboto"/>
              <a:sym typeface="Roboto"/>
            </a:endParaRPr>
          </a:p>
          <a:p>
            <a:pPr indent="0" lvl="0" marL="45720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374650" lvl="0" marL="457200" marR="0" rtl="0" algn="just">
              <a:lnSpc>
                <a:spcPct val="100000"/>
              </a:lnSpc>
              <a:spcBef>
                <a:spcPts val="0"/>
              </a:spcBef>
              <a:spcAft>
                <a:spcPts val="0"/>
              </a:spcAft>
              <a:buClr>
                <a:schemeClr val="lt1"/>
              </a:buClr>
              <a:buSzPts val="2300"/>
              <a:buFont typeface="Roboto"/>
              <a:buChar char="-"/>
            </a:pPr>
            <a:r>
              <a:rPr b="1" lang="en-US" sz="2300">
                <a:solidFill>
                  <a:schemeClr val="lt1"/>
                </a:solidFill>
                <a:latin typeface="Roboto"/>
                <a:ea typeface="Roboto"/>
                <a:cs typeface="Roboto"/>
                <a:sym typeface="Roboto"/>
              </a:rPr>
              <a:t>Deve permettere il tracciamento delle persone presenti ad una determinata attività svolta. Compito degli istruttori, infatti, sarà quello di prendere le presenze ad ogni attività sportiva.</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sz="2300">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sz="2300">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sz="2300">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b="0" i="0" sz="2300" u="none" cap="none" strike="noStrike">
              <a:solidFill>
                <a:srgbClr val="000000"/>
              </a:solidFill>
              <a:latin typeface="Roboto"/>
              <a:ea typeface="Roboto"/>
              <a:cs typeface="Roboto"/>
              <a:sym typeface="Roboto"/>
            </a:endParaRPr>
          </a:p>
        </p:txBody>
      </p:sp>
      <p:pic>
        <p:nvPicPr>
          <p:cNvPr id="737" name="Google Shape;737;gc103a58fcc_0_6"/>
          <p:cNvPicPr preferRelativeResize="0"/>
          <p:nvPr/>
        </p:nvPicPr>
        <p:blipFill>
          <a:blip r:embed="rId3">
            <a:alphaModFix/>
          </a:blip>
          <a:stretch>
            <a:fillRect/>
          </a:stretch>
        </p:blipFill>
        <p:spPr>
          <a:xfrm>
            <a:off x="8349450" y="5441600"/>
            <a:ext cx="1113300" cy="1113300"/>
          </a:xfrm>
          <a:prstGeom prst="roundRect">
            <a:avLst>
              <a:gd fmla="val 16667" name="adj"/>
            </a:avLst>
          </a:prstGeom>
          <a:noFill/>
          <a:ln>
            <a:noFill/>
          </a:ln>
        </p:spPr>
      </p:pic>
      <p:pic>
        <p:nvPicPr>
          <p:cNvPr id="738" name="Google Shape;738;gc103a58fcc_0_6"/>
          <p:cNvPicPr preferRelativeResize="0"/>
          <p:nvPr/>
        </p:nvPicPr>
        <p:blipFill>
          <a:blip r:embed="rId4">
            <a:alphaModFix/>
          </a:blip>
          <a:stretch>
            <a:fillRect/>
          </a:stretch>
        </p:blipFill>
        <p:spPr>
          <a:xfrm>
            <a:off x="8231250" y="1513650"/>
            <a:ext cx="1262100" cy="1262100"/>
          </a:xfrm>
          <a:prstGeom prst="rect">
            <a:avLst/>
          </a:prstGeom>
          <a:noFill/>
          <a:ln>
            <a:noFill/>
          </a:ln>
        </p:spPr>
      </p:pic>
      <p:pic>
        <p:nvPicPr>
          <p:cNvPr id="739" name="Google Shape;739;gc103a58fcc_0_6"/>
          <p:cNvPicPr preferRelativeResize="0"/>
          <p:nvPr/>
        </p:nvPicPr>
        <p:blipFill>
          <a:blip r:embed="rId5">
            <a:alphaModFix/>
          </a:blip>
          <a:stretch>
            <a:fillRect/>
          </a:stretch>
        </p:blipFill>
        <p:spPr>
          <a:xfrm>
            <a:off x="8349450" y="3472600"/>
            <a:ext cx="1025700" cy="1037700"/>
          </a:xfrm>
          <a:prstGeom prst="roundRect">
            <a:avLst>
              <a:gd fmla="val 16667" name="adj"/>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gc103a58fcc_0_15"/>
          <p:cNvSpPr txBox="1"/>
          <p:nvPr>
            <p:ph type="title"/>
          </p:nvPr>
        </p:nvSpPr>
        <p:spPr>
          <a:xfrm>
            <a:off x="468312" y="0"/>
            <a:ext cx="9071100" cy="12621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000000"/>
              </a:buClr>
              <a:buSzPts val="3700"/>
              <a:buFont typeface="Arial"/>
              <a:buNone/>
            </a:pPr>
            <a:r>
              <a:rPr i="0" lang="en-US" u="none" cap="none" strike="noStrike"/>
              <a:t>Project NO goals</a:t>
            </a:r>
            <a:endParaRPr sz="4000"/>
          </a:p>
        </p:txBody>
      </p:sp>
      <p:sp>
        <p:nvSpPr>
          <p:cNvPr id="746" name="Google Shape;746;gc103a58fcc_0_15"/>
          <p:cNvSpPr txBox="1"/>
          <p:nvPr/>
        </p:nvSpPr>
        <p:spPr>
          <a:xfrm>
            <a:off x="857250" y="1831375"/>
            <a:ext cx="8293200" cy="609000"/>
          </a:xfrm>
          <a:prstGeom prst="rect">
            <a:avLst/>
          </a:prstGeom>
          <a:noFill/>
          <a:ln>
            <a:noFill/>
          </a:ln>
          <a:effectLst>
            <a:outerShdw blurRad="200025" rotWithShape="0" algn="bl" dir="4440000" dist="66675">
              <a:srgbClr val="000000"/>
            </a:outerShdw>
          </a:effectLst>
        </p:spPr>
        <p:txBody>
          <a:bodyPr anchorCtr="0" anchor="t" bIns="91425" lIns="91425" spcFirstLastPara="1" rIns="91425" wrap="square" tIns="91425">
            <a:noAutofit/>
          </a:bodyPr>
          <a:lstStyle/>
          <a:p>
            <a:pPr indent="-374650" lvl="0" marL="457200" marR="0" rtl="0" algn="just">
              <a:lnSpc>
                <a:spcPct val="100000"/>
              </a:lnSpc>
              <a:spcBef>
                <a:spcPts val="0"/>
              </a:spcBef>
              <a:spcAft>
                <a:spcPts val="0"/>
              </a:spcAft>
              <a:buClr>
                <a:schemeClr val="lt1"/>
              </a:buClr>
              <a:buSzPts val="2300"/>
              <a:buFont typeface="Roboto"/>
              <a:buChar char="-"/>
            </a:pPr>
            <a:r>
              <a:rPr b="1" lang="en-US" sz="2300">
                <a:solidFill>
                  <a:schemeClr val="lt1"/>
                </a:solidFill>
                <a:latin typeface="Roboto"/>
                <a:ea typeface="Roboto"/>
                <a:cs typeface="Roboto"/>
                <a:sym typeface="Roboto"/>
              </a:rPr>
              <a:t>Gestionale della palestra</a:t>
            </a:r>
            <a:endParaRPr b="1" sz="2300">
              <a:solidFill>
                <a:schemeClr val="lt1"/>
              </a:solidFill>
              <a:latin typeface="Roboto"/>
              <a:ea typeface="Roboto"/>
              <a:cs typeface="Roboto"/>
              <a:sym typeface="Roboto"/>
            </a:endParaRPr>
          </a:p>
          <a:p>
            <a:pPr indent="0" lvl="0" marL="91440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0" lvl="0" marL="91440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374650" lvl="0" marL="457200" marR="0" rtl="0" algn="just">
              <a:lnSpc>
                <a:spcPct val="100000"/>
              </a:lnSpc>
              <a:spcBef>
                <a:spcPts val="0"/>
              </a:spcBef>
              <a:spcAft>
                <a:spcPts val="0"/>
              </a:spcAft>
              <a:buClr>
                <a:schemeClr val="lt1"/>
              </a:buClr>
              <a:buSzPts val="2300"/>
              <a:buFont typeface="Roboto"/>
              <a:buChar char="-"/>
            </a:pPr>
            <a:r>
              <a:rPr b="1" lang="en-US" sz="2300">
                <a:solidFill>
                  <a:schemeClr val="lt1"/>
                </a:solidFill>
                <a:latin typeface="Roboto"/>
                <a:ea typeface="Roboto"/>
                <a:cs typeface="Roboto"/>
                <a:sym typeface="Roboto"/>
              </a:rPr>
              <a:t>Gestire le relazioni contrattuali con i clienti della palestra</a:t>
            </a:r>
            <a:endParaRPr b="1" sz="2300">
              <a:solidFill>
                <a:schemeClr val="lt1"/>
              </a:solidFill>
              <a:latin typeface="Roboto"/>
              <a:ea typeface="Roboto"/>
              <a:cs typeface="Roboto"/>
              <a:sym typeface="Roboto"/>
            </a:endParaRPr>
          </a:p>
          <a:p>
            <a:pPr indent="0" lvl="0" marL="91440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374650" lvl="0" marL="457200" marR="0" rtl="0" algn="just">
              <a:lnSpc>
                <a:spcPct val="100000"/>
              </a:lnSpc>
              <a:spcBef>
                <a:spcPts val="0"/>
              </a:spcBef>
              <a:spcAft>
                <a:spcPts val="0"/>
              </a:spcAft>
              <a:buClr>
                <a:schemeClr val="lt1"/>
              </a:buClr>
              <a:buSzPts val="2300"/>
              <a:buFont typeface="Roboto"/>
              <a:buChar char="-"/>
            </a:pPr>
            <a:r>
              <a:rPr b="1" lang="en-US" sz="2300">
                <a:solidFill>
                  <a:schemeClr val="lt1"/>
                </a:solidFill>
                <a:latin typeface="Roboto"/>
                <a:ea typeface="Roboto"/>
                <a:cs typeface="Roboto"/>
                <a:sym typeface="Roboto"/>
              </a:rPr>
              <a:t>Gestire la situazione finanziaria e legale della palestra</a:t>
            </a:r>
            <a:endParaRPr b="1" sz="2300">
              <a:solidFill>
                <a:schemeClr val="lt1"/>
              </a:solidFill>
              <a:latin typeface="Roboto"/>
              <a:ea typeface="Roboto"/>
              <a:cs typeface="Roboto"/>
              <a:sym typeface="Roboto"/>
            </a:endParaRPr>
          </a:p>
          <a:p>
            <a:pPr indent="0" lvl="0" marL="45720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374650" lvl="0" marL="457200" marR="0" rtl="0" algn="just">
              <a:lnSpc>
                <a:spcPct val="100000"/>
              </a:lnSpc>
              <a:spcBef>
                <a:spcPts val="0"/>
              </a:spcBef>
              <a:spcAft>
                <a:spcPts val="0"/>
              </a:spcAft>
              <a:buClr>
                <a:schemeClr val="lt1"/>
              </a:buClr>
              <a:buSzPts val="2300"/>
              <a:buFont typeface="Roboto"/>
              <a:buChar char="-"/>
            </a:pPr>
            <a:r>
              <a:rPr b="1" lang="en-US" sz="2300">
                <a:solidFill>
                  <a:schemeClr val="lt1"/>
                </a:solidFill>
                <a:latin typeface="Roboto"/>
                <a:ea typeface="Roboto"/>
                <a:cs typeface="Roboto"/>
                <a:sym typeface="Roboto"/>
              </a:rPr>
              <a:t>Gestire il personale della palestra</a:t>
            </a:r>
            <a:endParaRPr b="1" sz="2300">
              <a:solidFill>
                <a:schemeClr val="lt1"/>
              </a:solidFill>
              <a:latin typeface="Roboto"/>
              <a:ea typeface="Roboto"/>
              <a:cs typeface="Roboto"/>
              <a:sym typeface="Roboto"/>
            </a:endParaRPr>
          </a:p>
          <a:p>
            <a:pPr indent="0" lvl="0" marL="45720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374650" lvl="0" marL="457200" marR="0" rtl="0" algn="just">
              <a:lnSpc>
                <a:spcPct val="100000"/>
              </a:lnSpc>
              <a:spcBef>
                <a:spcPts val="0"/>
              </a:spcBef>
              <a:spcAft>
                <a:spcPts val="0"/>
              </a:spcAft>
              <a:buClr>
                <a:schemeClr val="lt1"/>
              </a:buClr>
              <a:buSzPts val="2300"/>
              <a:buFont typeface="Roboto"/>
              <a:buChar char="-"/>
            </a:pPr>
            <a:r>
              <a:rPr b="1" lang="en-US" sz="2300">
                <a:solidFill>
                  <a:schemeClr val="lt1"/>
                </a:solidFill>
                <a:latin typeface="Roboto"/>
                <a:ea typeface="Roboto"/>
                <a:cs typeface="Roboto"/>
                <a:sym typeface="Roboto"/>
              </a:rPr>
              <a:t>Gestire l’attrezzatura della palestra</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sz="2300">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sz="2300">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sz="2300">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b="0" i="0" sz="2300" u="none" cap="none" strike="noStrike">
              <a:solidFill>
                <a:srgbClr val="000000"/>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gc103a58fcc_0_46"/>
          <p:cNvSpPr txBox="1"/>
          <p:nvPr>
            <p:ph type="title"/>
          </p:nvPr>
        </p:nvSpPr>
        <p:spPr>
          <a:xfrm>
            <a:off x="300787" y="0"/>
            <a:ext cx="9071100" cy="12621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000000"/>
              </a:buClr>
              <a:buSzPts val="3700"/>
              <a:buFont typeface="Arial"/>
              <a:buNone/>
            </a:pPr>
            <a:r>
              <a:rPr i="0" lang="en-US" u="none" cap="none" strike="noStrike"/>
              <a:t> Initial Project plan summary - </a:t>
            </a:r>
            <a:r>
              <a:rPr lang="en-US"/>
              <a:t>11/11/20</a:t>
            </a:r>
            <a:endParaRPr/>
          </a:p>
        </p:txBody>
      </p:sp>
      <p:sp>
        <p:nvSpPr>
          <p:cNvPr id="753" name="Google Shape;753;gc103a58fcc_0_46"/>
          <p:cNvSpPr/>
          <p:nvPr/>
        </p:nvSpPr>
        <p:spPr>
          <a:xfrm>
            <a:off x="1450200" y="6694000"/>
            <a:ext cx="1948644" cy="290250"/>
          </a:xfrm>
          <a:prstGeom prst="flowChartTerminator">
            <a:avLst/>
          </a:prstGeom>
          <a:solidFill>
            <a:srgbClr val="6AA84F"/>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PROGETTAZIONE</a:t>
            </a:r>
            <a:endParaRPr b="1"/>
          </a:p>
        </p:txBody>
      </p:sp>
      <p:sp>
        <p:nvSpPr>
          <p:cNvPr id="754" name="Google Shape;754;gc103a58fcc_0_46"/>
          <p:cNvSpPr/>
          <p:nvPr/>
        </p:nvSpPr>
        <p:spPr>
          <a:xfrm>
            <a:off x="3490113" y="6694000"/>
            <a:ext cx="1699866" cy="290250"/>
          </a:xfrm>
          <a:prstGeom prst="flowChartTerminator">
            <a:avLst/>
          </a:prstGeom>
          <a:solidFill>
            <a:srgbClr val="FF0000"/>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BACKEND</a:t>
            </a:r>
            <a:endParaRPr b="1"/>
          </a:p>
        </p:txBody>
      </p:sp>
      <p:sp>
        <p:nvSpPr>
          <p:cNvPr id="755" name="Google Shape;755;gc103a58fcc_0_46"/>
          <p:cNvSpPr/>
          <p:nvPr/>
        </p:nvSpPr>
        <p:spPr>
          <a:xfrm>
            <a:off x="5281250" y="6694000"/>
            <a:ext cx="1699866" cy="290250"/>
          </a:xfrm>
          <a:prstGeom prst="flowChartTerminator">
            <a:avLst/>
          </a:prstGeom>
          <a:solidFill>
            <a:srgbClr val="FFFF00"/>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FRONTEND</a:t>
            </a:r>
            <a:endParaRPr b="1"/>
          </a:p>
        </p:txBody>
      </p:sp>
      <p:sp>
        <p:nvSpPr>
          <p:cNvPr id="756" name="Google Shape;756;gc103a58fcc_0_46"/>
          <p:cNvSpPr/>
          <p:nvPr/>
        </p:nvSpPr>
        <p:spPr>
          <a:xfrm>
            <a:off x="7076175" y="6694000"/>
            <a:ext cx="1699866" cy="290250"/>
          </a:xfrm>
          <a:prstGeom prst="flowChartTerminator">
            <a:avLst/>
          </a:prstGeom>
          <a:solidFill>
            <a:srgbClr val="0000FF"/>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rPr>
              <a:t>ANDROID</a:t>
            </a:r>
            <a:endParaRPr b="1">
              <a:solidFill>
                <a:srgbClr val="FFFFFF"/>
              </a:solidFill>
            </a:endParaRPr>
          </a:p>
        </p:txBody>
      </p:sp>
      <p:pic>
        <p:nvPicPr>
          <p:cNvPr id="757" name="Google Shape;757;gc103a58fcc_0_46"/>
          <p:cNvPicPr preferRelativeResize="0"/>
          <p:nvPr/>
        </p:nvPicPr>
        <p:blipFill>
          <a:blip r:embed="rId3">
            <a:alphaModFix/>
          </a:blip>
          <a:stretch>
            <a:fillRect/>
          </a:stretch>
        </p:blipFill>
        <p:spPr>
          <a:xfrm>
            <a:off x="152400" y="1414500"/>
            <a:ext cx="9476343" cy="51271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c103a58fcc_0_158"/>
          <p:cNvSpPr txBox="1"/>
          <p:nvPr>
            <p:ph type="title"/>
          </p:nvPr>
        </p:nvSpPr>
        <p:spPr>
          <a:xfrm>
            <a:off x="300787" y="0"/>
            <a:ext cx="9071100" cy="12621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000000"/>
              </a:buClr>
              <a:buSzPts val="3700"/>
              <a:buFont typeface="Arial"/>
              <a:buNone/>
            </a:pPr>
            <a:r>
              <a:rPr i="0" lang="en-US" u="none" cap="none" strike="noStrike"/>
              <a:t> Project plan summary final - </a:t>
            </a:r>
            <a:r>
              <a:rPr lang="en-US"/>
              <a:t>04/03/21</a:t>
            </a:r>
            <a:endParaRPr/>
          </a:p>
        </p:txBody>
      </p:sp>
      <p:pic>
        <p:nvPicPr>
          <p:cNvPr id="764" name="Google Shape;764;gc103a58fcc_0_158"/>
          <p:cNvPicPr preferRelativeResize="0"/>
          <p:nvPr/>
        </p:nvPicPr>
        <p:blipFill>
          <a:blip r:embed="rId3">
            <a:alphaModFix/>
          </a:blip>
          <a:stretch>
            <a:fillRect/>
          </a:stretch>
        </p:blipFill>
        <p:spPr>
          <a:xfrm>
            <a:off x="152400" y="1101825"/>
            <a:ext cx="9775828" cy="596848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gc103a58fcc_0_21"/>
          <p:cNvSpPr txBox="1"/>
          <p:nvPr>
            <p:ph type="title"/>
          </p:nvPr>
        </p:nvSpPr>
        <p:spPr>
          <a:xfrm>
            <a:off x="300787" y="0"/>
            <a:ext cx="9071100" cy="12621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000000"/>
              </a:buClr>
              <a:buSzPts val="3700"/>
              <a:buFont typeface="Arial"/>
              <a:buNone/>
            </a:pPr>
            <a:r>
              <a:rPr i="0" lang="en-US" u="none" cap="none" strike="noStrike"/>
              <a:t> Project plan summary final - </a:t>
            </a:r>
            <a:r>
              <a:rPr lang="en-US"/>
              <a:t>04</a:t>
            </a:r>
            <a:r>
              <a:rPr lang="en-US"/>
              <a:t>/03/21</a:t>
            </a:r>
            <a:endParaRPr/>
          </a:p>
        </p:txBody>
      </p:sp>
      <p:pic>
        <p:nvPicPr>
          <p:cNvPr id="771" name="Google Shape;771;gc103a58fcc_0_21"/>
          <p:cNvPicPr preferRelativeResize="0"/>
          <p:nvPr/>
        </p:nvPicPr>
        <p:blipFill>
          <a:blip r:embed="rId3">
            <a:alphaModFix/>
          </a:blip>
          <a:stretch>
            <a:fillRect/>
          </a:stretch>
        </p:blipFill>
        <p:spPr>
          <a:xfrm>
            <a:off x="234950" y="1412875"/>
            <a:ext cx="9610725" cy="47339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gc103a58fcc_0_56"/>
          <p:cNvSpPr txBox="1"/>
          <p:nvPr>
            <p:ph type="title"/>
          </p:nvPr>
        </p:nvSpPr>
        <p:spPr>
          <a:xfrm>
            <a:off x="300787" y="0"/>
            <a:ext cx="9071100" cy="12621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000000"/>
              </a:buClr>
              <a:buSzPts val="3700"/>
              <a:buFont typeface="Arial"/>
              <a:buNone/>
            </a:pPr>
            <a:r>
              <a:rPr lang="en-US"/>
              <a:t>Class Diagram</a:t>
            </a:r>
            <a:endParaRPr/>
          </a:p>
        </p:txBody>
      </p:sp>
      <p:pic>
        <p:nvPicPr>
          <p:cNvPr id="778" name="Google Shape;778;gc103a58fcc_0_56"/>
          <p:cNvPicPr preferRelativeResize="0"/>
          <p:nvPr/>
        </p:nvPicPr>
        <p:blipFill>
          <a:blip r:embed="rId3">
            <a:alphaModFix/>
          </a:blip>
          <a:stretch>
            <a:fillRect/>
          </a:stretch>
        </p:blipFill>
        <p:spPr>
          <a:xfrm>
            <a:off x="152400" y="1414500"/>
            <a:ext cx="9775825" cy="579098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gc103a58fcc_0_31"/>
          <p:cNvSpPr txBox="1"/>
          <p:nvPr>
            <p:ph type="title"/>
          </p:nvPr>
        </p:nvSpPr>
        <p:spPr>
          <a:xfrm>
            <a:off x="300787" y="0"/>
            <a:ext cx="9071100" cy="12621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000000"/>
              </a:buClr>
              <a:buSzPts val="3700"/>
              <a:buFont typeface="Arial"/>
              <a:buNone/>
            </a:pPr>
            <a:r>
              <a:rPr i="0" lang="en-US" u="none" cap="none" strike="noStrike"/>
              <a:t> </a:t>
            </a:r>
            <a:r>
              <a:rPr lang="en-US"/>
              <a:t>ORM Diagram</a:t>
            </a:r>
            <a:endParaRPr/>
          </a:p>
        </p:txBody>
      </p:sp>
      <p:pic>
        <p:nvPicPr>
          <p:cNvPr id="785" name="Google Shape;785;gc103a58fcc_0_31"/>
          <p:cNvPicPr preferRelativeResize="0"/>
          <p:nvPr/>
        </p:nvPicPr>
        <p:blipFill>
          <a:blip r:embed="rId3">
            <a:alphaModFix/>
          </a:blip>
          <a:stretch>
            <a:fillRect/>
          </a:stretch>
        </p:blipFill>
        <p:spPr>
          <a:xfrm>
            <a:off x="152400" y="1414500"/>
            <a:ext cx="9775824" cy="48955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
          <p:cNvSpPr txBox="1"/>
          <p:nvPr>
            <p:ph type="title"/>
          </p:nvPr>
        </p:nvSpPr>
        <p:spPr>
          <a:xfrm>
            <a:off x="382250" y="169875"/>
            <a:ext cx="8711100" cy="12621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000000"/>
              </a:buClr>
              <a:buSzPts val="3700"/>
              <a:buFont typeface="Arial"/>
              <a:buNone/>
            </a:pPr>
            <a:r>
              <a:rPr lang="en-US"/>
              <a:t>Similar Applications</a:t>
            </a:r>
            <a:endParaRPr/>
          </a:p>
        </p:txBody>
      </p:sp>
      <p:sp>
        <p:nvSpPr>
          <p:cNvPr id="360" name="Google Shape;360;p6"/>
          <p:cNvSpPr txBox="1"/>
          <p:nvPr/>
        </p:nvSpPr>
        <p:spPr>
          <a:xfrm>
            <a:off x="1102650" y="1503228"/>
            <a:ext cx="8241900" cy="5835600"/>
          </a:xfrm>
          <a:prstGeom prst="rect">
            <a:avLst/>
          </a:prstGeom>
          <a:noFill/>
          <a:ln>
            <a:noFill/>
          </a:ln>
          <a:effectLst>
            <a:outerShdw blurRad="200025" rotWithShape="0" algn="bl" dir="4440000" dist="66675">
              <a:srgbClr val="000000"/>
            </a:outerShdw>
          </a:effectLst>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None/>
            </a:pPr>
            <a:r>
              <a:t/>
            </a:r>
            <a:endParaRPr sz="2300">
              <a:latin typeface="Roboto"/>
              <a:ea typeface="Roboto"/>
              <a:cs typeface="Roboto"/>
              <a:sym typeface="Roboto"/>
            </a:endParaRPr>
          </a:p>
          <a:p>
            <a:pPr indent="0" lvl="0" marL="0" marR="0" rtl="0" algn="just">
              <a:lnSpc>
                <a:spcPct val="100000"/>
              </a:lnSpc>
              <a:spcBef>
                <a:spcPts val="0"/>
              </a:spcBef>
              <a:spcAft>
                <a:spcPts val="0"/>
              </a:spcAft>
              <a:buNone/>
            </a:pPr>
            <a:r>
              <a:t/>
            </a:r>
            <a:endParaRPr sz="2300">
              <a:latin typeface="Roboto"/>
              <a:ea typeface="Roboto"/>
              <a:cs typeface="Roboto"/>
              <a:sym typeface="Roboto"/>
            </a:endParaRPr>
          </a:p>
          <a:p>
            <a:pPr indent="0" lvl="0" marL="0" marR="0" rtl="0" algn="just">
              <a:lnSpc>
                <a:spcPct val="100000"/>
              </a:lnSpc>
              <a:spcBef>
                <a:spcPts val="0"/>
              </a:spcBef>
              <a:spcAft>
                <a:spcPts val="0"/>
              </a:spcAft>
              <a:buNone/>
            </a:pPr>
            <a:r>
              <a:t/>
            </a:r>
            <a:endParaRPr sz="2300">
              <a:latin typeface="Roboto"/>
              <a:ea typeface="Roboto"/>
              <a:cs typeface="Roboto"/>
              <a:sym typeface="Roboto"/>
            </a:endParaRPr>
          </a:p>
          <a:p>
            <a:pPr indent="0" lvl="0" marL="457200" marR="0" rtl="0" algn="just">
              <a:lnSpc>
                <a:spcPct val="100000"/>
              </a:lnSpc>
              <a:spcBef>
                <a:spcPts val="0"/>
              </a:spcBef>
              <a:spcAft>
                <a:spcPts val="0"/>
              </a:spcAft>
              <a:buNone/>
            </a:pPr>
            <a:r>
              <a:t/>
            </a:r>
            <a:endParaRPr sz="2300">
              <a:latin typeface="Roboto"/>
              <a:ea typeface="Roboto"/>
              <a:cs typeface="Roboto"/>
              <a:sym typeface="Roboto"/>
            </a:endParaRPr>
          </a:p>
          <a:p>
            <a:pPr indent="0" lvl="0" marL="457200" marR="0" rtl="0" algn="just">
              <a:lnSpc>
                <a:spcPct val="100000"/>
              </a:lnSpc>
              <a:spcBef>
                <a:spcPts val="0"/>
              </a:spcBef>
              <a:spcAft>
                <a:spcPts val="0"/>
              </a:spcAft>
              <a:buNone/>
            </a:pPr>
            <a:r>
              <a:t/>
            </a:r>
            <a:endParaRPr sz="2300">
              <a:latin typeface="Roboto"/>
              <a:ea typeface="Roboto"/>
              <a:cs typeface="Roboto"/>
              <a:sym typeface="Roboto"/>
            </a:endParaRPr>
          </a:p>
          <a:p>
            <a:pPr indent="0" lvl="0" marL="0" marR="0" rtl="0" algn="just">
              <a:lnSpc>
                <a:spcPct val="100000"/>
              </a:lnSpc>
              <a:spcBef>
                <a:spcPts val="0"/>
              </a:spcBef>
              <a:spcAft>
                <a:spcPts val="0"/>
              </a:spcAft>
              <a:buNone/>
            </a:pPr>
            <a:r>
              <a:t/>
            </a:r>
            <a:endParaRPr sz="2300">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sz="2300">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rPr lang="en-US" sz="2300">
                <a:solidFill>
                  <a:schemeClr val="accent1"/>
                </a:solidFill>
                <a:latin typeface="Roboto"/>
                <a:ea typeface="Roboto"/>
                <a:cs typeface="Roboto"/>
                <a:sym typeface="Roboto"/>
              </a:rPr>
              <a:t>  </a:t>
            </a:r>
            <a:r>
              <a:rPr lang="en-US" sz="2300">
                <a:solidFill>
                  <a:schemeClr val="accent5"/>
                </a:solidFill>
                <a:latin typeface="Roboto"/>
                <a:ea typeface="Roboto"/>
                <a:cs typeface="Roboto"/>
                <a:sym typeface="Roboto"/>
              </a:rPr>
              <a:t> </a:t>
            </a:r>
            <a:r>
              <a:rPr b="1" lang="en-US" sz="1500">
                <a:solidFill>
                  <a:schemeClr val="accent5"/>
                </a:solidFill>
                <a:latin typeface="Roboto"/>
                <a:ea typeface="Roboto"/>
                <a:cs typeface="Roboto"/>
                <a:sym typeface="Roboto"/>
              </a:rPr>
              <a:t>          </a:t>
            </a:r>
            <a:endParaRPr b="1" sz="1500">
              <a:solidFill>
                <a:schemeClr val="accent5"/>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sz="2300">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b="0" i="0" sz="2300" u="none" cap="none" strike="noStrike">
              <a:solidFill>
                <a:srgbClr val="000000"/>
              </a:solidFill>
              <a:latin typeface="Roboto"/>
              <a:ea typeface="Roboto"/>
              <a:cs typeface="Roboto"/>
              <a:sym typeface="Roboto"/>
            </a:endParaRPr>
          </a:p>
        </p:txBody>
      </p:sp>
      <p:pic>
        <p:nvPicPr>
          <p:cNvPr id="361" name="Google Shape;361;p6"/>
          <p:cNvPicPr preferRelativeResize="0"/>
          <p:nvPr/>
        </p:nvPicPr>
        <p:blipFill>
          <a:blip r:embed="rId3">
            <a:alphaModFix/>
          </a:blip>
          <a:stretch>
            <a:fillRect/>
          </a:stretch>
        </p:blipFill>
        <p:spPr>
          <a:xfrm>
            <a:off x="1342638" y="3425325"/>
            <a:ext cx="2975700" cy="1374600"/>
          </a:xfrm>
          <a:prstGeom prst="roundRect">
            <a:avLst>
              <a:gd fmla="val 16667" name="adj"/>
            </a:avLst>
          </a:prstGeom>
          <a:noFill/>
          <a:ln cap="flat" cmpd="sng" w="9525">
            <a:solidFill>
              <a:schemeClr val="accent5"/>
            </a:solidFill>
            <a:prstDash val="solid"/>
            <a:round/>
            <a:headEnd len="sm" w="sm" type="none"/>
            <a:tailEnd len="sm" w="sm" type="none"/>
          </a:ln>
          <a:effectLst>
            <a:outerShdw blurRad="228600" rotWithShape="0" algn="bl" dir="12900000" dist="209550">
              <a:srgbClr val="000000">
                <a:alpha val="50000"/>
              </a:srgbClr>
            </a:outerShdw>
          </a:effectLst>
        </p:spPr>
      </p:pic>
      <p:pic>
        <p:nvPicPr>
          <p:cNvPr id="362" name="Google Shape;362;p6"/>
          <p:cNvPicPr preferRelativeResize="0"/>
          <p:nvPr/>
        </p:nvPicPr>
        <p:blipFill>
          <a:blip r:embed="rId4">
            <a:alphaModFix/>
          </a:blip>
          <a:stretch>
            <a:fillRect/>
          </a:stretch>
        </p:blipFill>
        <p:spPr>
          <a:xfrm>
            <a:off x="4318350" y="5382800"/>
            <a:ext cx="1810500" cy="1810500"/>
          </a:xfrm>
          <a:prstGeom prst="roundRect">
            <a:avLst>
              <a:gd fmla="val 16667" name="adj"/>
            </a:avLst>
          </a:prstGeom>
          <a:noFill/>
          <a:ln cap="flat" cmpd="sng" w="9525">
            <a:solidFill>
              <a:schemeClr val="accent5"/>
            </a:solidFill>
            <a:prstDash val="solid"/>
            <a:round/>
            <a:headEnd len="sm" w="sm" type="none"/>
            <a:tailEnd len="sm" w="sm" type="none"/>
          </a:ln>
          <a:effectLst>
            <a:outerShdw blurRad="242888" rotWithShape="0" algn="bl" dir="11040000" dist="152400">
              <a:srgbClr val="000000">
                <a:alpha val="50000"/>
              </a:srgbClr>
            </a:outerShdw>
          </a:effectLst>
        </p:spPr>
      </p:pic>
      <p:pic>
        <p:nvPicPr>
          <p:cNvPr id="363" name="Google Shape;363;p6"/>
          <p:cNvPicPr preferRelativeResize="0"/>
          <p:nvPr/>
        </p:nvPicPr>
        <p:blipFill>
          <a:blip r:embed="rId5">
            <a:alphaModFix/>
          </a:blip>
          <a:stretch>
            <a:fillRect/>
          </a:stretch>
        </p:blipFill>
        <p:spPr>
          <a:xfrm>
            <a:off x="2613198" y="1580348"/>
            <a:ext cx="4854231" cy="1262100"/>
          </a:xfrm>
          <a:prstGeom prst="rect">
            <a:avLst/>
          </a:prstGeom>
          <a:noFill/>
          <a:ln>
            <a:noFill/>
          </a:ln>
        </p:spPr>
      </p:pic>
      <p:pic>
        <p:nvPicPr>
          <p:cNvPr id="364" name="Google Shape;364;p6"/>
          <p:cNvPicPr preferRelativeResize="0"/>
          <p:nvPr/>
        </p:nvPicPr>
        <p:blipFill>
          <a:blip r:embed="rId6">
            <a:alphaModFix/>
          </a:blip>
          <a:stretch>
            <a:fillRect/>
          </a:stretch>
        </p:blipFill>
        <p:spPr>
          <a:xfrm>
            <a:off x="6487050" y="3745913"/>
            <a:ext cx="2857500" cy="7334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gc103a58fcc_0_36"/>
          <p:cNvSpPr txBox="1"/>
          <p:nvPr>
            <p:ph type="title"/>
          </p:nvPr>
        </p:nvSpPr>
        <p:spPr>
          <a:xfrm>
            <a:off x="300787" y="0"/>
            <a:ext cx="9071100" cy="12621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000000"/>
              </a:buClr>
              <a:buSzPts val="3700"/>
              <a:buFont typeface="Arial"/>
              <a:buNone/>
            </a:pPr>
            <a:r>
              <a:rPr lang="en-US"/>
              <a:t>Sequence Diagram Programma Attività Sportiva</a:t>
            </a:r>
            <a:endParaRPr/>
          </a:p>
        </p:txBody>
      </p:sp>
      <p:pic>
        <p:nvPicPr>
          <p:cNvPr id="792" name="Google Shape;792;gc103a58fcc_0_36"/>
          <p:cNvPicPr preferRelativeResize="0"/>
          <p:nvPr/>
        </p:nvPicPr>
        <p:blipFill>
          <a:blip r:embed="rId3">
            <a:alphaModFix/>
          </a:blip>
          <a:stretch>
            <a:fillRect/>
          </a:stretch>
        </p:blipFill>
        <p:spPr>
          <a:xfrm>
            <a:off x="152400" y="1858600"/>
            <a:ext cx="9775823" cy="435346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gc103a58fcc_0_41"/>
          <p:cNvSpPr txBox="1"/>
          <p:nvPr>
            <p:ph type="title"/>
          </p:nvPr>
        </p:nvSpPr>
        <p:spPr>
          <a:xfrm>
            <a:off x="300787" y="0"/>
            <a:ext cx="9071100" cy="1262100"/>
          </a:xfrm>
          <a:prstGeom prst="rect">
            <a:avLst/>
          </a:prstGeom>
          <a:noFill/>
          <a:ln>
            <a:noFill/>
          </a:ln>
        </p:spPr>
        <p:txBody>
          <a:bodyPr anchorCtr="0" anchor="ctr" bIns="0" lIns="0" spcFirstLastPara="1" rIns="0" wrap="square" tIns="38875">
            <a:noAutofit/>
          </a:bodyPr>
          <a:lstStyle/>
          <a:p>
            <a:pPr indent="0" lvl="0" marL="0" rtl="0" algn="l">
              <a:lnSpc>
                <a:spcPct val="93000"/>
              </a:lnSpc>
              <a:spcBef>
                <a:spcPts val="0"/>
              </a:spcBef>
              <a:spcAft>
                <a:spcPts val="0"/>
              </a:spcAft>
              <a:buClr>
                <a:schemeClr val="dk1"/>
              </a:buClr>
              <a:buSzPts val="3700"/>
              <a:buFont typeface="Arial"/>
              <a:buNone/>
            </a:pPr>
            <a:r>
              <a:rPr lang="en-US"/>
              <a:t>Sequence Diagram Istruttore</a:t>
            </a:r>
            <a:endParaRPr/>
          </a:p>
        </p:txBody>
      </p:sp>
      <p:pic>
        <p:nvPicPr>
          <p:cNvPr id="799" name="Google Shape;799;gc103a58fcc_0_41"/>
          <p:cNvPicPr preferRelativeResize="0"/>
          <p:nvPr/>
        </p:nvPicPr>
        <p:blipFill>
          <a:blip r:embed="rId3">
            <a:alphaModFix/>
          </a:blip>
          <a:stretch>
            <a:fillRect/>
          </a:stretch>
        </p:blipFill>
        <p:spPr>
          <a:xfrm>
            <a:off x="152400" y="1414500"/>
            <a:ext cx="9775823" cy="570493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gc103a58fcc_0_62"/>
          <p:cNvSpPr/>
          <p:nvPr/>
        </p:nvSpPr>
        <p:spPr>
          <a:xfrm>
            <a:off x="3417600" y="1275700"/>
            <a:ext cx="1498500" cy="66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gc103a58fcc_0_62"/>
          <p:cNvSpPr txBox="1"/>
          <p:nvPr>
            <p:ph type="title"/>
          </p:nvPr>
        </p:nvSpPr>
        <p:spPr>
          <a:xfrm>
            <a:off x="300787" y="0"/>
            <a:ext cx="9071100" cy="12621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000000"/>
              </a:buClr>
              <a:buSzPts val="3700"/>
              <a:buFont typeface="Arial"/>
              <a:buNone/>
            </a:pPr>
            <a:r>
              <a:t/>
            </a:r>
            <a:endParaRPr/>
          </a:p>
          <a:p>
            <a:pPr indent="0" lvl="0" marL="0" marR="0" rtl="0" algn="l">
              <a:lnSpc>
                <a:spcPct val="93000"/>
              </a:lnSpc>
              <a:spcBef>
                <a:spcPts val="0"/>
              </a:spcBef>
              <a:spcAft>
                <a:spcPts val="0"/>
              </a:spcAft>
              <a:buClr>
                <a:srgbClr val="000000"/>
              </a:buClr>
              <a:buSzPts val="3700"/>
              <a:buFont typeface="Arial"/>
              <a:buNone/>
            </a:pPr>
            <a:r>
              <a:t/>
            </a:r>
            <a:endParaRPr/>
          </a:p>
          <a:p>
            <a:pPr indent="0" lvl="0" marL="0" marR="0" rtl="0" algn="l">
              <a:lnSpc>
                <a:spcPct val="93000"/>
              </a:lnSpc>
              <a:spcBef>
                <a:spcPts val="0"/>
              </a:spcBef>
              <a:spcAft>
                <a:spcPts val="0"/>
              </a:spcAft>
              <a:buClr>
                <a:srgbClr val="000000"/>
              </a:buClr>
              <a:buSzPts val="3700"/>
              <a:buFont typeface="Arial"/>
              <a:buNone/>
            </a:pPr>
            <a:r>
              <a:rPr lang="en-US"/>
              <a:t> Architettura</a:t>
            </a:r>
            <a:endParaRPr/>
          </a:p>
        </p:txBody>
      </p:sp>
      <p:pic>
        <p:nvPicPr>
          <p:cNvPr id="807" name="Google Shape;807;gc103a58fcc_0_62"/>
          <p:cNvPicPr preferRelativeResize="0"/>
          <p:nvPr/>
        </p:nvPicPr>
        <p:blipFill>
          <a:blip r:embed="rId3">
            <a:alphaModFix/>
          </a:blip>
          <a:stretch>
            <a:fillRect/>
          </a:stretch>
        </p:blipFill>
        <p:spPr>
          <a:xfrm>
            <a:off x="704599" y="1262099"/>
            <a:ext cx="1363050" cy="1363025"/>
          </a:xfrm>
          <a:prstGeom prst="rect">
            <a:avLst/>
          </a:prstGeom>
          <a:noFill/>
          <a:ln>
            <a:noFill/>
          </a:ln>
        </p:spPr>
      </p:pic>
      <p:pic>
        <p:nvPicPr>
          <p:cNvPr id="808" name="Google Shape;808;gc103a58fcc_0_62"/>
          <p:cNvPicPr preferRelativeResize="0"/>
          <p:nvPr/>
        </p:nvPicPr>
        <p:blipFill>
          <a:blip r:embed="rId4">
            <a:alphaModFix/>
          </a:blip>
          <a:stretch>
            <a:fillRect/>
          </a:stretch>
        </p:blipFill>
        <p:spPr>
          <a:xfrm>
            <a:off x="995651" y="6010500"/>
            <a:ext cx="975901" cy="1022149"/>
          </a:xfrm>
          <a:prstGeom prst="rect">
            <a:avLst/>
          </a:prstGeom>
          <a:noFill/>
          <a:ln>
            <a:noFill/>
          </a:ln>
        </p:spPr>
      </p:pic>
      <p:pic>
        <p:nvPicPr>
          <p:cNvPr id="809" name="Google Shape;809;gc103a58fcc_0_62"/>
          <p:cNvPicPr preferRelativeResize="0"/>
          <p:nvPr/>
        </p:nvPicPr>
        <p:blipFill>
          <a:blip r:embed="rId5">
            <a:alphaModFix/>
          </a:blip>
          <a:stretch>
            <a:fillRect/>
          </a:stretch>
        </p:blipFill>
        <p:spPr>
          <a:xfrm>
            <a:off x="3266754" y="3485775"/>
            <a:ext cx="1813797" cy="1262100"/>
          </a:xfrm>
          <a:prstGeom prst="rect">
            <a:avLst/>
          </a:prstGeom>
          <a:noFill/>
          <a:ln>
            <a:noFill/>
          </a:ln>
        </p:spPr>
      </p:pic>
      <p:cxnSp>
        <p:nvCxnSpPr>
          <p:cNvPr id="810" name="Google Shape;810;gc103a58fcc_0_62"/>
          <p:cNvCxnSpPr>
            <a:stCxn id="808" idx="3"/>
            <a:endCxn id="809" idx="1"/>
          </p:cNvCxnSpPr>
          <p:nvPr/>
        </p:nvCxnSpPr>
        <p:spPr>
          <a:xfrm flipH="1" rot="10800000">
            <a:off x="1971552" y="4116775"/>
            <a:ext cx="1295100" cy="2404800"/>
          </a:xfrm>
          <a:prstGeom prst="straightConnector1">
            <a:avLst/>
          </a:prstGeom>
          <a:noFill/>
          <a:ln cap="flat" cmpd="sng" w="28575">
            <a:solidFill>
              <a:srgbClr val="FF0000"/>
            </a:solidFill>
            <a:prstDash val="solid"/>
            <a:round/>
            <a:headEnd len="med" w="med" type="none"/>
            <a:tailEnd len="med" w="med" type="triangle"/>
          </a:ln>
        </p:spPr>
      </p:cxnSp>
      <p:cxnSp>
        <p:nvCxnSpPr>
          <p:cNvPr id="811" name="Google Shape;811;gc103a58fcc_0_62"/>
          <p:cNvCxnSpPr>
            <a:stCxn id="807" idx="3"/>
            <a:endCxn id="809" idx="1"/>
          </p:cNvCxnSpPr>
          <p:nvPr/>
        </p:nvCxnSpPr>
        <p:spPr>
          <a:xfrm>
            <a:off x="2067649" y="1943611"/>
            <a:ext cx="1199100" cy="2173200"/>
          </a:xfrm>
          <a:prstGeom prst="straightConnector1">
            <a:avLst/>
          </a:prstGeom>
          <a:noFill/>
          <a:ln cap="flat" cmpd="sng" w="28575">
            <a:solidFill>
              <a:srgbClr val="FF0000"/>
            </a:solidFill>
            <a:prstDash val="solid"/>
            <a:round/>
            <a:headEnd len="med" w="med" type="none"/>
            <a:tailEnd len="med" w="med" type="triangle"/>
          </a:ln>
        </p:spPr>
      </p:cxnSp>
      <p:pic>
        <p:nvPicPr>
          <p:cNvPr descr="Immagine che contiene oggetto, orologio, segnale, disegnando&#10;&#10;Descrizione generata automaticamente" id="812" name="Google Shape;812;gc103a58fcc_0_62"/>
          <p:cNvPicPr preferRelativeResize="0"/>
          <p:nvPr/>
        </p:nvPicPr>
        <p:blipFill rotWithShape="1">
          <a:blip r:embed="rId6">
            <a:alphaModFix/>
          </a:blip>
          <a:srcRect b="0" l="0" r="0" t="0"/>
          <a:stretch/>
        </p:blipFill>
        <p:spPr>
          <a:xfrm>
            <a:off x="3519578" y="1341146"/>
            <a:ext cx="1308149" cy="543104"/>
          </a:xfrm>
          <a:prstGeom prst="rect">
            <a:avLst/>
          </a:prstGeom>
          <a:noFill/>
          <a:ln>
            <a:noFill/>
          </a:ln>
        </p:spPr>
      </p:pic>
      <p:cxnSp>
        <p:nvCxnSpPr>
          <p:cNvPr id="813" name="Google Shape;813;gc103a58fcc_0_62"/>
          <p:cNvCxnSpPr>
            <a:stCxn id="809" idx="1"/>
            <a:endCxn id="807" idx="3"/>
          </p:cNvCxnSpPr>
          <p:nvPr/>
        </p:nvCxnSpPr>
        <p:spPr>
          <a:xfrm rot="10800000">
            <a:off x="2067654" y="1943625"/>
            <a:ext cx="1199100" cy="2173200"/>
          </a:xfrm>
          <a:prstGeom prst="straightConnector1">
            <a:avLst/>
          </a:prstGeom>
          <a:noFill/>
          <a:ln cap="flat" cmpd="sng" w="28575">
            <a:solidFill>
              <a:srgbClr val="FF0000"/>
            </a:solidFill>
            <a:prstDash val="solid"/>
            <a:round/>
            <a:headEnd len="med" w="med" type="none"/>
            <a:tailEnd len="med" w="med" type="triangle"/>
          </a:ln>
        </p:spPr>
      </p:cxnSp>
      <p:cxnSp>
        <p:nvCxnSpPr>
          <p:cNvPr id="814" name="Google Shape;814;gc103a58fcc_0_62"/>
          <p:cNvCxnSpPr>
            <a:stCxn id="809" idx="1"/>
            <a:endCxn id="808" idx="3"/>
          </p:cNvCxnSpPr>
          <p:nvPr/>
        </p:nvCxnSpPr>
        <p:spPr>
          <a:xfrm flipH="1">
            <a:off x="1971654" y="4116825"/>
            <a:ext cx="1295100" cy="2404800"/>
          </a:xfrm>
          <a:prstGeom prst="straightConnector1">
            <a:avLst/>
          </a:prstGeom>
          <a:noFill/>
          <a:ln cap="flat" cmpd="sng" w="28575">
            <a:solidFill>
              <a:srgbClr val="FF0000"/>
            </a:solidFill>
            <a:prstDash val="solid"/>
            <a:round/>
            <a:headEnd len="med" w="med" type="none"/>
            <a:tailEnd len="med" w="med" type="triangle"/>
          </a:ln>
        </p:spPr>
      </p:cxnSp>
      <p:pic>
        <p:nvPicPr>
          <p:cNvPr id="815" name="Google Shape;815;gc103a58fcc_0_62"/>
          <p:cNvPicPr preferRelativeResize="0"/>
          <p:nvPr/>
        </p:nvPicPr>
        <p:blipFill>
          <a:blip r:embed="rId7">
            <a:alphaModFix/>
          </a:blip>
          <a:stretch>
            <a:fillRect/>
          </a:stretch>
        </p:blipFill>
        <p:spPr>
          <a:xfrm>
            <a:off x="4404376" y="5624525"/>
            <a:ext cx="1022150" cy="1022150"/>
          </a:xfrm>
          <a:prstGeom prst="rect">
            <a:avLst/>
          </a:prstGeom>
          <a:noFill/>
          <a:ln>
            <a:noFill/>
          </a:ln>
        </p:spPr>
      </p:pic>
      <p:cxnSp>
        <p:nvCxnSpPr>
          <p:cNvPr id="816" name="Google Shape;816;gc103a58fcc_0_62"/>
          <p:cNvCxnSpPr>
            <a:stCxn id="809" idx="2"/>
          </p:cNvCxnSpPr>
          <p:nvPr/>
        </p:nvCxnSpPr>
        <p:spPr>
          <a:xfrm>
            <a:off x="4173653" y="4747875"/>
            <a:ext cx="20400" cy="694200"/>
          </a:xfrm>
          <a:prstGeom prst="straightConnector1">
            <a:avLst/>
          </a:prstGeom>
          <a:noFill/>
          <a:ln cap="flat" cmpd="sng" w="28575">
            <a:solidFill>
              <a:srgbClr val="00FF00"/>
            </a:solidFill>
            <a:prstDash val="solid"/>
            <a:round/>
            <a:headEnd len="med" w="med" type="none"/>
            <a:tailEnd len="med" w="med" type="triangle"/>
          </a:ln>
        </p:spPr>
      </p:cxnSp>
      <p:cxnSp>
        <p:nvCxnSpPr>
          <p:cNvPr id="817" name="Google Shape;817;gc103a58fcc_0_62"/>
          <p:cNvCxnSpPr>
            <a:endCxn id="809" idx="2"/>
          </p:cNvCxnSpPr>
          <p:nvPr/>
        </p:nvCxnSpPr>
        <p:spPr>
          <a:xfrm rot="10800000">
            <a:off x="4173653" y="4747875"/>
            <a:ext cx="16800" cy="710400"/>
          </a:xfrm>
          <a:prstGeom prst="straightConnector1">
            <a:avLst/>
          </a:prstGeom>
          <a:noFill/>
          <a:ln cap="flat" cmpd="sng" w="28575">
            <a:solidFill>
              <a:srgbClr val="00FF00"/>
            </a:solidFill>
            <a:prstDash val="solid"/>
            <a:round/>
            <a:headEnd len="med" w="med" type="none"/>
            <a:tailEnd len="med" w="med" type="triangle"/>
          </a:ln>
        </p:spPr>
      </p:cxnSp>
      <p:pic>
        <p:nvPicPr>
          <p:cNvPr id="818" name="Google Shape;818;gc103a58fcc_0_62"/>
          <p:cNvPicPr preferRelativeResize="0"/>
          <p:nvPr/>
        </p:nvPicPr>
        <p:blipFill>
          <a:blip r:embed="rId7">
            <a:alphaModFix/>
          </a:blip>
          <a:stretch>
            <a:fillRect/>
          </a:stretch>
        </p:blipFill>
        <p:spPr>
          <a:xfrm>
            <a:off x="6852326" y="1099525"/>
            <a:ext cx="1022150" cy="1022150"/>
          </a:xfrm>
          <a:prstGeom prst="rect">
            <a:avLst/>
          </a:prstGeom>
          <a:noFill/>
          <a:ln>
            <a:noFill/>
          </a:ln>
        </p:spPr>
      </p:pic>
      <p:pic>
        <p:nvPicPr>
          <p:cNvPr id="819" name="Google Shape;819;gc103a58fcc_0_62"/>
          <p:cNvPicPr preferRelativeResize="0"/>
          <p:nvPr/>
        </p:nvPicPr>
        <p:blipFill>
          <a:blip r:embed="rId7">
            <a:alphaModFix/>
          </a:blip>
          <a:stretch>
            <a:fillRect/>
          </a:stretch>
        </p:blipFill>
        <p:spPr>
          <a:xfrm>
            <a:off x="6852326" y="2669375"/>
            <a:ext cx="1022150" cy="1022150"/>
          </a:xfrm>
          <a:prstGeom prst="rect">
            <a:avLst/>
          </a:prstGeom>
          <a:noFill/>
          <a:ln>
            <a:noFill/>
          </a:ln>
        </p:spPr>
      </p:pic>
      <p:pic>
        <p:nvPicPr>
          <p:cNvPr id="820" name="Google Shape;820;gc103a58fcc_0_62"/>
          <p:cNvPicPr preferRelativeResize="0"/>
          <p:nvPr/>
        </p:nvPicPr>
        <p:blipFill>
          <a:blip r:embed="rId8">
            <a:alphaModFix/>
          </a:blip>
          <a:stretch>
            <a:fillRect/>
          </a:stretch>
        </p:blipFill>
        <p:spPr>
          <a:xfrm>
            <a:off x="6852326" y="4069425"/>
            <a:ext cx="1022150" cy="1022150"/>
          </a:xfrm>
          <a:prstGeom prst="rect">
            <a:avLst/>
          </a:prstGeom>
          <a:noFill/>
          <a:ln>
            <a:noFill/>
          </a:ln>
        </p:spPr>
      </p:pic>
      <p:pic>
        <p:nvPicPr>
          <p:cNvPr id="821" name="Google Shape;821;gc103a58fcc_0_62"/>
          <p:cNvPicPr preferRelativeResize="0"/>
          <p:nvPr/>
        </p:nvPicPr>
        <p:blipFill>
          <a:blip r:embed="rId7">
            <a:alphaModFix/>
          </a:blip>
          <a:stretch>
            <a:fillRect/>
          </a:stretch>
        </p:blipFill>
        <p:spPr>
          <a:xfrm>
            <a:off x="6818463" y="5517000"/>
            <a:ext cx="1022150" cy="1022150"/>
          </a:xfrm>
          <a:prstGeom prst="rect">
            <a:avLst/>
          </a:prstGeom>
          <a:noFill/>
          <a:ln>
            <a:noFill/>
          </a:ln>
        </p:spPr>
      </p:pic>
      <p:cxnSp>
        <p:nvCxnSpPr>
          <p:cNvPr id="822" name="Google Shape;822;gc103a58fcc_0_62"/>
          <p:cNvCxnSpPr>
            <a:stCxn id="809" idx="3"/>
            <a:endCxn id="818" idx="1"/>
          </p:cNvCxnSpPr>
          <p:nvPr/>
        </p:nvCxnSpPr>
        <p:spPr>
          <a:xfrm flipH="1" rot="10800000">
            <a:off x="5080551" y="1610625"/>
            <a:ext cx="1771800" cy="2506200"/>
          </a:xfrm>
          <a:prstGeom prst="straightConnector1">
            <a:avLst/>
          </a:prstGeom>
          <a:noFill/>
          <a:ln cap="flat" cmpd="sng" w="28575">
            <a:solidFill>
              <a:srgbClr val="00FF00"/>
            </a:solidFill>
            <a:prstDash val="solid"/>
            <a:round/>
            <a:headEnd len="med" w="med" type="none"/>
            <a:tailEnd len="med" w="med" type="triangle"/>
          </a:ln>
        </p:spPr>
      </p:cxnSp>
      <p:cxnSp>
        <p:nvCxnSpPr>
          <p:cNvPr id="823" name="Google Shape;823;gc103a58fcc_0_62"/>
          <p:cNvCxnSpPr>
            <a:stCxn id="809" idx="3"/>
            <a:endCxn id="819" idx="1"/>
          </p:cNvCxnSpPr>
          <p:nvPr/>
        </p:nvCxnSpPr>
        <p:spPr>
          <a:xfrm flipH="1" rot="10800000">
            <a:off x="5080551" y="3180525"/>
            <a:ext cx="1771800" cy="936300"/>
          </a:xfrm>
          <a:prstGeom prst="straightConnector1">
            <a:avLst/>
          </a:prstGeom>
          <a:noFill/>
          <a:ln cap="flat" cmpd="sng" w="28575">
            <a:solidFill>
              <a:srgbClr val="00FF00"/>
            </a:solidFill>
            <a:prstDash val="solid"/>
            <a:round/>
            <a:headEnd len="med" w="med" type="none"/>
            <a:tailEnd len="med" w="med" type="triangle"/>
          </a:ln>
        </p:spPr>
      </p:cxnSp>
      <p:cxnSp>
        <p:nvCxnSpPr>
          <p:cNvPr id="824" name="Google Shape;824;gc103a58fcc_0_62"/>
          <p:cNvCxnSpPr>
            <a:stCxn id="809" idx="3"/>
            <a:endCxn id="820" idx="1"/>
          </p:cNvCxnSpPr>
          <p:nvPr/>
        </p:nvCxnSpPr>
        <p:spPr>
          <a:xfrm>
            <a:off x="5080551" y="4116825"/>
            <a:ext cx="1771800" cy="463800"/>
          </a:xfrm>
          <a:prstGeom prst="straightConnector1">
            <a:avLst/>
          </a:prstGeom>
          <a:noFill/>
          <a:ln cap="flat" cmpd="sng" w="28575">
            <a:solidFill>
              <a:srgbClr val="00FF00"/>
            </a:solidFill>
            <a:prstDash val="solid"/>
            <a:round/>
            <a:headEnd len="med" w="med" type="none"/>
            <a:tailEnd len="med" w="med" type="triangle"/>
          </a:ln>
        </p:spPr>
      </p:cxnSp>
      <p:cxnSp>
        <p:nvCxnSpPr>
          <p:cNvPr id="825" name="Google Shape;825;gc103a58fcc_0_62"/>
          <p:cNvCxnSpPr>
            <a:stCxn id="809" idx="3"/>
            <a:endCxn id="821" idx="1"/>
          </p:cNvCxnSpPr>
          <p:nvPr/>
        </p:nvCxnSpPr>
        <p:spPr>
          <a:xfrm>
            <a:off x="5080551" y="4116825"/>
            <a:ext cx="1737900" cy="1911300"/>
          </a:xfrm>
          <a:prstGeom prst="straightConnector1">
            <a:avLst/>
          </a:prstGeom>
          <a:noFill/>
          <a:ln cap="flat" cmpd="sng" w="28575">
            <a:solidFill>
              <a:srgbClr val="00FF00"/>
            </a:solidFill>
            <a:prstDash val="solid"/>
            <a:round/>
            <a:headEnd len="med" w="med" type="none"/>
            <a:tailEnd len="med" w="med" type="triangle"/>
          </a:ln>
        </p:spPr>
      </p:cxnSp>
      <p:cxnSp>
        <p:nvCxnSpPr>
          <p:cNvPr id="826" name="Google Shape;826;gc103a58fcc_0_62"/>
          <p:cNvCxnSpPr>
            <a:stCxn id="818" idx="1"/>
            <a:endCxn id="809" idx="3"/>
          </p:cNvCxnSpPr>
          <p:nvPr/>
        </p:nvCxnSpPr>
        <p:spPr>
          <a:xfrm flipH="1">
            <a:off x="5080526" y="1610600"/>
            <a:ext cx="1771800" cy="2506200"/>
          </a:xfrm>
          <a:prstGeom prst="straightConnector1">
            <a:avLst/>
          </a:prstGeom>
          <a:noFill/>
          <a:ln cap="flat" cmpd="sng" w="28575">
            <a:solidFill>
              <a:srgbClr val="00FF00"/>
            </a:solidFill>
            <a:prstDash val="solid"/>
            <a:round/>
            <a:headEnd len="med" w="med" type="none"/>
            <a:tailEnd len="med" w="med" type="triangle"/>
          </a:ln>
        </p:spPr>
      </p:cxnSp>
      <p:cxnSp>
        <p:nvCxnSpPr>
          <p:cNvPr id="827" name="Google Shape;827;gc103a58fcc_0_62"/>
          <p:cNvCxnSpPr>
            <a:stCxn id="820" idx="1"/>
            <a:endCxn id="809" idx="3"/>
          </p:cNvCxnSpPr>
          <p:nvPr/>
        </p:nvCxnSpPr>
        <p:spPr>
          <a:xfrm rot="10800000">
            <a:off x="5080526" y="4116700"/>
            <a:ext cx="1771800" cy="463800"/>
          </a:xfrm>
          <a:prstGeom prst="straightConnector1">
            <a:avLst/>
          </a:prstGeom>
          <a:noFill/>
          <a:ln cap="flat" cmpd="sng" w="28575">
            <a:solidFill>
              <a:srgbClr val="00FF00"/>
            </a:solidFill>
            <a:prstDash val="solid"/>
            <a:round/>
            <a:headEnd len="med" w="med" type="none"/>
            <a:tailEnd len="med" w="med" type="triangle"/>
          </a:ln>
        </p:spPr>
      </p:cxnSp>
      <p:cxnSp>
        <p:nvCxnSpPr>
          <p:cNvPr id="828" name="Google Shape;828;gc103a58fcc_0_62"/>
          <p:cNvCxnSpPr>
            <a:stCxn id="821" idx="1"/>
            <a:endCxn id="809" idx="3"/>
          </p:cNvCxnSpPr>
          <p:nvPr/>
        </p:nvCxnSpPr>
        <p:spPr>
          <a:xfrm rot="10800000">
            <a:off x="5080563" y="4116775"/>
            <a:ext cx="1737900" cy="1911300"/>
          </a:xfrm>
          <a:prstGeom prst="straightConnector1">
            <a:avLst/>
          </a:prstGeom>
          <a:noFill/>
          <a:ln cap="flat" cmpd="sng" w="28575">
            <a:solidFill>
              <a:srgbClr val="00FF00"/>
            </a:solidFill>
            <a:prstDash val="solid"/>
            <a:round/>
            <a:headEnd len="med" w="med" type="none"/>
            <a:tailEnd len="med" w="med" type="triangle"/>
          </a:ln>
        </p:spPr>
      </p:cxnSp>
      <p:cxnSp>
        <p:nvCxnSpPr>
          <p:cNvPr id="829" name="Google Shape;829;gc103a58fcc_0_62"/>
          <p:cNvCxnSpPr>
            <a:stCxn id="819" idx="1"/>
            <a:endCxn id="809" idx="3"/>
          </p:cNvCxnSpPr>
          <p:nvPr/>
        </p:nvCxnSpPr>
        <p:spPr>
          <a:xfrm flipH="1">
            <a:off x="5080526" y="3180450"/>
            <a:ext cx="1771800" cy="936300"/>
          </a:xfrm>
          <a:prstGeom prst="straightConnector1">
            <a:avLst/>
          </a:prstGeom>
          <a:noFill/>
          <a:ln cap="flat" cmpd="sng" w="28575">
            <a:solidFill>
              <a:srgbClr val="00FF00"/>
            </a:solidFill>
            <a:prstDash val="solid"/>
            <a:round/>
            <a:headEnd len="med" w="med" type="none"/>
            <a:tailEnd len="med" w="med" type="triangle"/>
          </a:ln>
        </p:spPr>
      </p:cxnSp>
      <p:pic>
        <p:nvPicPr>
          <p:cNvPr id="830" name="Google Shape;830;gc103a58fcc_0_62"/>
          <p:cNvPicPr preferRelativeResize="0"/>
          <p:nvPr/>
        </p:nvPicPr>
        <p:blipFill>
          <a:blip r:embed="rId9">
            <a:alphaModFix/>
          </a:blip>
          <a:stretch>
            <a:fillRect/>
          </a:stretch>
        </p:blipFill>
        <p:spPr>
          <a:xfrm>
            <a:off x="8850351" y="1184437"/>
            <a:ext cx="852325" cy="852325"/>
          </a:xfrm>
          <a:prstGeom prst="rect">
            <a:avLst/>
          </a:prstGeom>
          <a:noFill/>
          <a:ln>
            <a:noFill/>
          </a:ln>
        </p:spPr>
      </p:pic>
      <p:pic>
        <p:nvPicPr>
          <p:cNvPr id="831" name="Google Shape;831;gc103a58fcc_0_62"/>
          <p:cNvPicPr preferRelativeResize="0"/>
          <p:nvPr/>
        </p:nvPicPr>
        <p:blipFill>
          <a:blip r:embed="rId9">
            <a:alphaModFix/>
          </a:blip>
          <a:stretch>
            <a:fillRect/>
          </a:stretch>
        </p:blipFill>
        <p:spPr>
          <a:xfrm>
            <a:off x="8921751" y="2669387"/>
            <a:ext cx="852325" cy="852325"/>
          </a:xfrm>
          <a:prstGeom prst="rect">
            <a:avLst/>
          </a:prstGeom>
          <a:noFill/>
          <a:ln>
            <a:noFill/>
          </a:ln>
        </p:spPr>
      </p:pic>
      <p:pic>
        <p:nvPicPr>
          <p:cNvPr id="832" name="Google Shape;832;gc103a58fcc_0_62"/>
          <p:cNvPicPr preferRelativeResize="0"/>
          <p:nvPr/>
        </p:nvPicPr>
        <p:blipFill>
          <a:blip r:embed="rId10">
            <a:alphaModFix/>
          </a:blip>
          <a:stretch>
            <a:fillRect/>
          </a:stretch>
        </p:blipFill>
        <p:spPr>
          <a:xfrm>
            <a:off x="8921751" y="4154349"/>
            <a:ext cx="852325" cy="852325"/>
          </a:xfrm>
          <a:prstGeom prst="rect">
            <a:avLst/>
          </a:prstGeom>
          <a:noFill/>
          <a:ln>
            <a:noFill/>
          </a:ln>
        </p:spPr>
      </p:pic>
      <p:pic>
        <p:nvPicPr>
          <p:cNvPr id="833" name="Google Shape;833;gc103a58fcc_0_62"/>
          <p:cNvPicPr preferRelativeResize="0"/>
          <p:nvPr/>
        </p:nvPicPr>
        <p:blipFill>
          <a:blip r:embed="rId9">
            <a:alphaModFix/>
          </a:blip>
          <a:stretch>
            <a:fillRect/>
          </a:stretch>
        </p:blipFill>
        <p:spPr>
          <a:xfrm>
            <a:off x="8903763" y="5639324"/>
            <a:ext cx="852325" cy="852325"/>
          </a:xfrm>
          <a:prstGeom prst="rect">
            <a:avLst/>
          </a:prstGeom>
          <a:noFill/>
          <a:ln>
            <a:noFill/>
          </a:ln>
        </p:spPr>
      </p:pic>
      <p:cxnSp>
        <p:nvCxnSpPr>
          <p:cNvPr id="834" name="Google Shape;834;gc103a58fcc_0_62"/>
          <p:cNvCxnSpPr>
            <a:stCxn id="818" idx="3"/>
            <a:endCxn id="830" idx="1"/>
          </p:cNvCxnSpPr>
          <p:nvPr/>
        </p:nvCxnSpPr>
        <p:spPr>
          <a:xfrm>
            <a:off x="7874476" y="1610600"/>
            <a:ext cx="975900" cy="0"/>
          </a:xfrm>
          <a:prstGeom prst="straightConnector1">
            <a:avLst/>
          </a:prstGeom>
          <a:noFill/>
          <a:ln cap="flat" cmpd="sng" w="28575">
            <a:solidFill>
              <a:srgbClr val="4A86E8"/>
            </a:solidFill>
            <a:prstDash val="solid"/>
            <a:round/>
            <a:headEnd len="med" w="med" type="none"/>
            <a:tailEnd len="med" w="med" type="triangle"/>
          </a:ln>
        </p:spPr>
      </p:cxnSp>
      <p:cxnSp>
        <p:nvCxnSpPr>
          <p:cNvPr id="835" name="Google Shape;835;gc103a58fcc_0_62"/>
          <p:cNvCxnSpPr>
            <a:stCxn id="830" idx="1"/>
            <a:endCxn id="818" idx="3"/>
          </p:cNvCxnSpPr>
          <p:nvPr/>
        </p:nvCxnSpPr>
        <p:spPr>
          <a:xfrm rot="10800000">
            <a:off x="7874451" y="1610600"/>
            <a:ext cx="975900" cy="0"/>
          </a:xfrm>
          <a:prstGeom prst="straightConnector1">
            <a:avLst/>
          </a:prstGeom>
          <a:noFill/>
          <a:ln cap="flat" cmpd="sng" w="28575">
            <a:solidFill>
              <a:srgbClr val="4A86E8"/>
            </a:solidFill>
            <a:prstDash val="solid"/>
            <a:round/>
            <a:headEnd len="med" w="med" type="none"/>
            <a:tailEnd len="med" w="med" type="triangle"/>
          </a:ln>
        </p:spPr>
      </p:cxnSp>
      <p:cxnSp>
        <p:nvCxnSpPr>
          <p:cNvPr id="836" name="Google Shape;836;gc103a58fcc_0_62"/>
          <p:cNvCxnSpPr/>
          <p:nvPr/>
        </p:nvCxnSpPr>
        <p:spPr>
          <a:xfrm>
            <a:off x="7910176" y="3180450"/>
            <a:ext cx="975900" cy="0"/>
          </a:xfrm>
          <a:prstGeom prst="straightConnector1">
            <a:avLst/>
          </a:prstGeom>
          <a:noFill/>
          <a:ln cap="flat" cmpd="sng" w="28575">
            <a:solidFill>
              <a:srgbClr val="4A86E8"/>
            </a:solidFill>
            <a:prstDash val="solid"/>
            <a:round/>
            <a:headEnd len="med" w="med" type="none"/>
            <a:tailEnd len="med" w="med" type="triangle"/>
          </a:ln>
        </p:spPr>
      </p:cxnSp>
      <p:cxnSp>
        <p:nvCxnSpPr>
          <p:cNvPr id="837" name="Google Shape;837;gc103a58fcc_0_62"/>
          <p:cNvCxnSpPr/>
          <p:nvPr/>
        </p:nvCxnSpPr>
        <p:spPr>
          <a:xfrm rot="10800000">
            <a:off x="7910151" y="3180450"/>
            <a:ext cx="975900" cy="0"/>
          </a:xfrm>
          <a:prstGeom prst="straightConnector1">
            <a:avLst/>
          </a:prstGeom>
          <a:noFill/>
          <a:ln cap="flat" cmpd="sng" w="28575">
            <a:solidFill>
              <a:srgbClr val="4A86E8"/>
            </a:solidFill>
            <a:prstDash val="solid"/>
            <a:round/>
            <a:headEnd len="med" w="med" type="none"/>
            <a:tailEnd len="med" w="med" type="triangle"/>
          </a:ln>
        </p:spPr>
      </p:cxnSp>
      <p:cxnSp>
        <p:nvCxnSpPr>
          <p:cNvPr id="838" name="Google Shape;838;gc103a58fcc_0_62"/>
          <p:cNvCxnSpPr/>
          <p:nvPr/>
        </p:nvCxnSpPr>
        <p:spPr>
          <a:xfrm>
            <a:off x="7945851" y="4580500"/>
            <a:ext cx="975900" cy="0"/>
          </a:xfrm>
          <a:prstGeom prst="straightConnector1">
            <a:avLst/>
          </a:prstGeom>
          <a:noFill/>
          <a:ln cap="flat" cmpd="sng" w="28575">
            <a:solidFill>
              <a:srgbClr val="4A86E8"/>
            </a:solidFill>
            <a:prstDash val="solid"/>
            <a:round/>
            <a:headEnd len="med" w="med" type="none"/>
            <a:tailEnd len="med" w="med" type="triangle"/>
          </a:ln>
        </p:spPr>
      </p:cxnSp>
      <p:cxnSp>
        <p:nvCxnSpPr>
          <p:cNvPr id="839" name="Google Shape;839;gc103a58fcc_0_62"/>
          <p:cNvCxnSpPr/>
          <p:nvPr/>
        </p:nvCxnSpPr>
        <p:spPr>
          <a:xfrm rot="10800000">
            <a:off x="7945826" y="4580500"/>
            <a:ext cx="975900" cy="0"/>
          </a:xfrm>
          <a:prstGeom prst="straightConnector1">
            <a:avLst/>
          </a:prstGeom>
          <a:noFill/>
          <a:ln cap="flat" cmpd="sng" w="28575">
            <a:solidFill>
              <a:srgbClr val="4A86E8"/>
            </a:solidFill>
            <a:prstDash val="solid"/>
            <a:round/>
            <a:headEnd len="med" w="med" type="none"/>
            <a:tailEnd len="med" w="med" type="triangle"/>
          </a:ln>
        </p:spPr>
      </p:cxnSp>
      <p:cxnSp>
        <p:nvCxnSpPr>
          <p:cNvPr id="840" name="Google Shape;840;gc103a58fcc_0_62"/>
          <p:cNvCxnSpPr/>
          <p:nvPr/>
        </p:nvCxnSpPr>
        <p:spPr>
          <a:xfrm>
            <a:off x="7927876" y="6065488"/>
            <a:ext cx="975900" cy="0"/>
          </a:xfrm>
          <a:prstGeom prst="straightConnector1">
            <a:avLst/>
          </a:prstGeom>
          <a:noFill/>
          <a:ln cap="flat" cmpd="sng" w="28575">
            <a:solidFill>
              <a:srgbClr val="4A86E8"/>
            </a:solidFill>
            <a:prstDash val="solid"/>
            <a:round/>
            <a:headEnd len="med" w="med" type="none"/>
            <a:tailEnd len="med" w="med" type="triangle"/>
          </a:ln>
        </p:spPr>
      </p:cxnSp>
      <p:cxnSp>
        <p:nvCxnSpPr>
          <p:cNvPr id="841" name="Google Shape;841;gc103a58fcc_0_62"/>
          <p:cNvCxnSpPr/>
          <p:nvPr/>
        </p:nvCxnSpPr>
        <p:spPr>
          <a:xfrm rot="10800000">
            <a:off x="7927851" y="6065487"/>
            <a:ext cx="975900" cy="0"/>
          </a:xfrm>
          <a:prstGeom prst="straightConnector1">
            <a:avLst/>
          </a:prstGeom>
          <a:noFill/>
          <a:ln cap="flat" cmpd="sng" w="28575">
            <a:solidFill>
              <a:srgbClr val="4A86E8"/>
            </a:solidFill>
            <a:prstDash val="solid"/>
            <a:round/>
            <a:headEnd len="med" w="med" type="none"/>
            <a:tailEnd len="med" w="med" type="triangle"/>
          </a:ln>
        </p:spPr>
      </p:cxnSp>
      <p:cxnSp>
        <p:nvCxnSpPr>
          <p:cNvPr id="842" name="Google Shape;842;gc103a58fcc_0_62"/>
          <p:cNvCxnSpPr>
            <a:stCxn id="809" idx="0"/>
            <a:endCxn id="812" idx="2"/>
          </p:cNvCxnSpPr>
          <p:nvPr/>
        </p:nvCxnSpPr>
        <p:spPr>
          <a:xfrm rot="10800000">
            <a:off x="4173653" y="1884375"/>
            <a:ext cx="0" cy="1601400"/>
          </a:xfrm>
          <a:prstGeom prst="straightConnector1">
            <a:avLst/>
          </a:prstGeom>
          <a:noFill/>
          <a:ln cap="flat" cmpd="sng" w="38100">
            <a:solidFill>
              <a:srgbClr val="D9D9D9"/>
            </a:solidFill>
            <a:prstDash val="solid"/>
            <a:round/>
            <a:headEnd len="med" w="med" type="none"/>
            <a:tailEnd len="med" w="med" type="none"/>
          </a:ln>
        </p:spPr>
      </p:cxnSp>
      <p:cxnSp>
        <p:nvCxnSpPr>
          <p:cNvPr id="843" name="Google Shape;843;gc103a58fcc_0_62"/>
          <p:cNvCxnSpPr>
            <a:stCxn id="818" idx="1"/>
            <a:endCxn id="812" idx="3"/>
          </p:cNvCxnSpPr>
          <p:nvPr/>
        </p:nvCxnSpPr>
        <p:spPr>
          <a:xfrm flipH="1">
            <a:off x="4827626" y="1610600"/>
            <a:ext cx="2024700" cy="2100"/>
          </a:xfrm>
          <a:prstGeom prst="straightConnector1">
            <a:avLst/>
          </a:prstGeom>
          <a:noFill/>
          <a:ln cap="flat" cmpd="sng" w="38100">
            <a:solidFill>
              <a:srgbClr val="D9D9D9"/>
            </a:solidFill>
            <a:prstDash val="solid"/>
            <a:round/>
            <a:headEnd len="med" w="med" type="none"/>
            <a:tailEnd len="med" w="med" type="none"/>
          </a:ln>
        </p:spPr>
      </p:cxnSp>
      <p:cxnSp>
        <p:nvCxnSpPr>
          <p:cNvPr id="844" name="Google Shape;844;gc103a58fcc_0_62"/>
          <p:cNvCxnSpPr>
            <a:endCxn id="819" idx="1"/>
          </p:cNvCxnSpPr>
          <p:nvPr/>
        </p:nvCxnSpPr>
        <p:spPr>
          <a:xfrm>
            <a:off x="4827626" y="1612650"/>
            <a:ext cx="2024700" cy="1567800"/>
          </a:xfrm>
          <a:prstGeom prst="bentConnector3">
            <a:avLst>
              <a:gd fmla="val 50000" name="adj1"/>
            </a:avLst>
          </a:prstGeom>
          <a:noFill/>
          <a:ln cap="flat" cmpd="sng" w="28575">
            <a:solidFill>
              <a:srgbClr val="D9D9D9"/>
            </a:solidFill>
            <a:prstDash val="solid"/>
            <a:round/>
            <a:headEnd len="med" w="med" type="none"/>
            <a:tailEnd len="med" w="med" type="none"/>
          </a:ln>
        </p:spPr>
      </p:cxnSp>
      <p:cxnSp>
        <p:nvCxnSpPr>
          <p:cNvPr id="845" name="Google Shape;845;gc103a58fcc_0_62"/>
          <p:cNvCxnSpPr>
            <a:stCxn id="812" idx="3"/>
            <a:endCxn id="820" idx="1"/>
          </p:cNvCxnSpPr>
          <p:nvPr/>
        </p:nvCxnSpPr>
        <p:spPr>
          <a:xfrm>
            <a:off x="4827727" y="1612698"/>
            <a:ext cx="2024700" cy="2967900"/>
          </a:xfrm>
          <a:prstGeom prst="bentConnector3">
            <a:avLst>
              <a:gd fmla="val 49998" name="adj1"/>
            </a:avLst>
          </a:prstGeom>
          <a:noFill/>
          <a:ln cap="flat" cmpd="sng" w="28575">
            <a:solidFill>
              <a:srgbClr val="D9D9D9"/>
            </a:solidFill>
            <a:prstDash val="solid"/>
            <a:round/>
            <a:headEnd len="med" w="med" type="none"/>
            <a:tailEnd len="med" w="med" type="none"/>
          </a:ln>
        </p:spPr>
      </p:cxnSp>
      <p:cxnSp>
        <p:nvCxnSpPr>
          <p:cNvPr id="846" name="Google Shape;846;gc103a58fcc_0_62"/>
          <p:cNvCxnSpPr>
            <a:stCxn id="812" idx="3"/>
            <a:endCxn id="821" idx="1"/>
          </p:cNvCxnSpPr>
          <p:nvPr/>
        </p:nvCxnSpPr>
        <p:spPr>
          <a:xfrm>
            <a:off x="4827727" y="1612698"/>
            <a:ext cx="1990800" cy="4415400"/>
          </a:xfrm>
          <a:prstGeom prst="bentConnector3">
            <a:avLst>
              <a:gd fmla="val 49998" name="adj1"/>
            </a:avLst>
          </a:prstGeom>
          <a:noFill/>
          <a:ln cap="flat" cmpd="sng" w="28575">
            <a:solidFill>
              <a:srgbClr val="D9D9D9"/>
            </a:solidFill>
            <a:prstDash val="solid"/>
            <a:round/>
            <a:headEnd len="med" w="med" type="none"/>
            <a:tailEnd len="med" w="med" type="none"/>
          </a:ln>
        </p:spPr>
      </p:cxnSp>
      <p:cxnSp>
        <p:nvCxnSpPr>
          <p:cNvPr id="847" name="Google Shape;847;gc103a58fcc_0_62"/>
          <p:cNvCxnSpPr>
            <a:endCxn id="821" idx="1"/>
          </p:cNvCxnSpPr>
          <p:nvPr/>
        </p:nvCxnSpPr>
        <p:spPr>
          <a:xfrm flipH="1" rot="10800000">
            <a:off x="5526963" y="6028075"/>
            <a:ext cx="1291500" cy="10800"/>
          </a:xfrm>
          <a:prstGeom prst="straightConnector1">
            <a:avLst/>
          </a:prstGeom>
          <a:noFill/>
          <a:ln cap="flat" cmpd="sng" w="38100">
            <a:solidFill>
              <a:srgbClr val="D9D9D9"/>
            </a:solidFill>
            <a:prstDash val="solid"/>
            <a:round/>
            <a:headEnd len="med" w="med" type="none"/>
            <a:tailEnd len="med" w="med" type="none"/>
          </a:ln>
        </p:spPr>
      </p:cxnSp>
      <p:sp>
        <p:nvSpPr>
          <p:cNvPr id="848" name="Google Shape;848;gc103a58fcc_0_62"/>
          <p:cNvSpPr txBox="1"/>
          <p:nvPr/>
        </p:nvSpPr>
        <p:spPr>
          <a:xfrm>
            <a:off x="582875" y="2463675"/>
            <a:ext cx="16065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FFFF"/>
                </a:solidFill>
                <a:latin typeface="Montserrat"/>
                <a:ea typeface="Montserrat"/>
                <a:cs typeface="Montserrat"/>
                <a:sym typeface="Montserrat"/>
              </a:rPr>
              <a:t>Angular Client</a:t>
            </a:r>
            <a:endParaRPr b="1">
              <a:solidFill>
                <a:srgbClr val="FFFFFF"/>
              </a:solidFill>
              <a:latin typeface="Montserrat"/>
              <a:ea typeface="Montserrat"/>
              <a:cs typeface="Montserrat"/>
              <a:sym typeface="Montserrat"/>
            </a:endParaRPr>
          </a:p>
        </p:txBody>
      </p:sp>
      <p:sp>
        <p:nvSpPr>
          <p:cNvPr id="849" name="Google Shape;849;gc103a58fcc_0_62"/>
          <p:cNvSpPr txBox="1"/>
          <p:nvPr/>
        </p:nvSpPr>
        <p:spPr>
          <a:xfrm>
            <a:off x="6531800" y="779725"/>
            <a:ext cx="16632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FFFF"/>
                </a:solidFill>
                <a:latin typeface="Montserrat"/>
                <a:ea typeface="Montserrat"/>
                <a:cs typeface="Montserrat"/>
                <a:sym typeface="Montserrat"/>
              </a:rPr>
              <a:t>Activity Service</a:t>
            </a:r>
            <a:endParaRPr b="1">
              <a:solidFill>
                <a:srgbClr val="FFFFFF"/>
              </a:solidFill>
              <a:latin typeface="Montserrat"/>
              <a:ea typeface="Montserrat"/>
              <a:cs typeface="Montserrat"/>
              <a:sym typeface="Montserrat"/>
            </a:endParaRPr>
          </a:p>
        </p:txBody>
      </p:sp>
      <p:sp>
        <p:nvSpPr>
          <p:cNvPr id="850" name="Google Shape;850;gc103a58fcc_0_62"/>
          <p:cNvSpPr txBox="1"/>
          <p:nvPr/>
        </p:nvSpPr>
        <p:spPr>
          <a:xfrm>
            <a:off x="6531800" y="2359175"/>
            <a:ext cx="23187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FFFF"/>
                </a:solidFill>
                <a:latin typeface="Montserrat"/>
                <a:ea typeface="Montserrat"/>
                <a:cs typeface="Montserrat"/>
                <a:sym typeface="Montserrat"/>
              </a:rPr>
              <a:t>Subscription Service</a:t>
            </a:r>
            <a:endParaRPr b="1">
              <a:solidFill>
                <a:srgbClr val="FFFFFF"/>
              </a:solidFill>
              <a:latin typeface="Montserrat"/>
              <a:ea typeface="Montserrat"/>
              <a:cs typeface="Montserrat"/>
              <a:sym typeface="Montserrat"/>
            </a:endParaRPr>
          </a:p>
        </p:txBody>
      </p:sp>
      <p:sp>
        <p:nvSpPr>
          <p:cNvPr id="851" name="Google Shape;851;gc103a58fcc_0_62"/>
          <p:cNvSpPr txBox="1"/>
          <p:nvPr/>
        </p:nvSpPr>
        <p:spPr>
          <a:xfrm>
            <a:off x="6692650" y="3761400"/>
            <a:ext cx="16632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FFFF"/>
                </a:solidFill>
                <a:latin typeface="Montserrat"/>
                <a:ea typeface="Montserrat"/>
                <a:cs typeface="Montserrat"/>
                <a:sym typeface="Montserrat"/>
              </a:rPr>
              <a:t>Home Service</a:t>
            </a:r>
            <a:endParaRPr b="1">
              <a:solidFill>
                <a:srgbClr val="FFFFFF"/>
              </a:solidFill>
              <a:latin typeface="Montserrat"/>
              <a:ea typeface="Montserrat"/>
              <a:cs typeface="Montserrat"/>
              <a:sym typeface="Montserrat"/>
            </a:endParaRPr>
          </a:p>
        </p:txBody>
      </p:sp>
      <p:sp>
        <p:nvSpPr>
          <p:cNvPr id="852" name="Google Shape;852;gc103a58fcc_0_62"/>
          <p:cNvSpPr txBox="1"/>
          <p:nvPr/>
        </p:nvSpPr>
        <p:spPr>
          <a:xfrm>
            <a:off x="6556313" y="5278113"/>
            <a:ext cx="22452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FFFF"/>
                </a:solidFill>
                <a:latin typeface="Montserrat"/>
                <a:ea typeface="Montserrat"/>
                <a:cs typeface="Montserrat"/>
                <a:sym typeface="Montserrat"/>
              </a:rPr>
              <a:t>Calendar Service</a:t>
            </a:r>
            <a:endParaRPr b="1">
              <a:solidFill>
                <a:srgbClr val="FFFFFF"/>
              </a:solidFill>
              <a:latin typeface="Montserrat"/>
              <a:ea typeface="Montserrat"/>
              <a:cs typeface="Montserrat"/>
              <a:sym typeface="Montserrat"/>
            </a:endParaRPr>
          </a:p>
        </p:txBody>
      </p:sp>
      <p:pic>
        <p:nvPicPr>
          <p:cNvPr id="853" name="Google Shape;853;gc103a58fcc_0_62"/>
          <p:cNvPicPr preferRelativeResize="0"/>
          <p:nvPr/>
        </p:nvPicPr>
        <p:blipFill>
          <a:blip r:embed="rId11">
            <a:alphaModFix/>
          </a:blip>
          <a:stretch>
            <a:fillRect/>
          </a:stretch>
        </p:blipFill>
        <p:spPr>
          <a:xfrm>
            <a:off x="3662575" y="310188"/>
            <a:ext cx="852325" cy="641725"/>
          </a:xfrm>
          <a:prstGeom prst="rect">
            <a:avLst/>
          </a:prstGeom>
          <a:noFill/>
          <a:ln>
            <a:noFill/>
          </a:ln>
        </p:spPr>
      </p:pic>
      <p:pic>
        <p:nvPicPr>
          <p:cNvPr id="854" name="Google Shape;854;gc103a58fcc_0_62"/>
          <p:cNvPicPr preferRelativeResize="0"/>
          <p:nvPr/>
        </p:nvPicPr>
        <p:blipFill>
          <a:blip r:embed="rId12">
            <a:alphaModFix/>
          </a:blip>
          <a:stretch>
            <a:fillRect/>
          </a:stretch>
        </p:blipFill>
        <p:spPr>
          <a:xfrm>
            <a:off x="4976900" y="238840"/>
            <a:ext cx="687867" cy="667801"/>
          </a:xfrm>
          <a:prstGeom prst="rect">
            <a:avLst/>
          </a:prstGeom>
          <a:noFill/>
          <a:ln>
            <a:noFill/>
          </a:ln>
        </p:spPr>
      </p:pic>
      <p:cxnSp>
        <p:nvCxnSpPr>
          <p:cNvPr id="855" name="Google Shape;855;gc103a58fcc_0_62"/>
          <p:cNvCxnSpPr>
            <a:stCxn id="853" idx="1"/>
            <a:endCxn id="806" idx="1"/>
          </p:cNvCxnSpPr>
          <p:nvPr/>
        </p:nvCxnSpPr>
        <p:spPr>
          <a:xfrm rot="10800000">
            <a:off x="300775" y="631050"/>
            <a:ext cx="3361800" cy="0"/>
          </a:xfrm>
          <a:prstGeom prst="straightConnector1">
            <a:avLst/>
          </a:prstGeom>
          <a:noFill/>
          <a:ln cap="flat" cmpd="sng" w="38100">
            <a:solidFill>
              <a:srgbClr val="6D9EEB"/>
            </a:solidFill>
            <a:prstDash val="dash"/>
            <a:round/>
            <a:headEnd len="med" w="med" type="none"/>
            <a:tailEnd len="med" w="med" type="none"/>
          </a:ln>
        </p:spPr>
      </p:cxnSp>
      <p:cxnSp>
        <p:nvCxnSpPr>
          <p:cNvPr id="856" name="Google Shape;856;gc103a58fcc_0_62"/>
          <p:cNvCxnSpPr>
            <a:stCxn id="806" idx="1"/>
          </p:cNvCxnSpPr>
          <p:nvPr/>
        </p:nvCxnSpPr>
        <p:spPr>
          <a:xfrm>
            <a:off x="300787" y="631050"/>
            <a:ext cx="39000" cy="6665400"/>
          </a:xfrm>
          <a:prstGeom prst="straightConnector1">
            <a:avLst/>
          </a:prstGeom>
          <a:noFill/>
          <a:ln cap="flat" cmpd="sng" w="38100">
            <a:solidFill>
              <a:srgbClr val="6D9EEB"/>
            </a:solidFill>
            <a:prstDash val="dash"/>
            <a:round/>
            <a:headEnd len="med" w="med" type="none"/>
            <a:tailEnd len="med" w="med" type="none"/>
          </a:ln>
        </p:spPr>
      </p:cxnSp>
      <p:cxnSp>
        <p:nvCxnSpPr>
          <p:cNvPr id="857" name="Google Shape;857;gc103a58fcc_0_62"/>
          <p:cNvCxnSpPr>
            <a:endCxn id="854" idx="3"/>
          </p:cNvCxnSpPr>
          <p:nvPr/>
        </p:nvCxnSpPr>
        <p:spPr>
          <a:xfrm flipH="1">
            <a:off x="5664767" y="546641"/>
            <a:ext cx="4084200" cy="26100"/>
          </a:xfrm>
          <a:prstGeom prst="straightConnector1">
            <a:avLst/>
          </a:prstGeom>
          <a:noFill/>
          <a:ln cap="flat" cmpd="sng" w="38100">
            <a:solidFill>
              <a:srgbClr val="6D9EEB"/>
            </a:solidFill>
            <a:prstDash val="dash"/>
            <a:round/>
            <a:headEnd len="med" w="med" type="none"/>
            <a:tailEnd len="med" w="med" type="none"/>
          </a:ln>
        </p:spPr>
      </p:cxnSp>
      <p:cxnSp>
        <p:nvCxnSpPr>
          <p:cNvPr id="858" name="Google Shape;858;gc103a58fcc_0_62"/>
          <p:cNvCxnSpPr/>
          <p:nvPr/>
        </p:nvCxnSpPr>
        <p:spPr>
          <a:xfrm flipH="1" rot="10800000">
            <a:off x="364200" y="7269425"/>
            <a:ext cx="9533100" cy="5700"/>
          </a:xfrm>
          <a:prstGeom prst="straightConnector1">
            <a:avLst/>
          </a:prstGeom>
          <a:noFill/>
          <a:ln cap="flat" cmpd="sng" w="38100">
            <a:solidFill>
              <a:srgbClr val="6D9EEB"/>
            </a:solidFill>
            <a:prstDash val="dash"/>
            <a:round/>
            <a:headEnd len="med" w="med" type="none"/>
            <a:tailEnd len="med" w="med" type="none"/>
          </a:ln>
        </p:spPr>
      </p:cxnSp>
      <p:cxnSp>
        <p:nvCxnSpPr>
          <p:cNvPr id="859" name="Google Shape;859;gc103a58fcc_0_62"/>
          <p:cNvCxnSpPr/>
          <p:nvPr/>
        </p:nvCxnSpPr>
        <p:spPr>
          <a:xfrm>
            <a:off x="9843325" y="573725"/>
            <a:ext cx="34500" cy="6686400"/>
          </a:xfrm>
          <a:prstGeom prst="straightConnector1">
            <a:avLst/>
          </a:prstGeom>
          <a:noFill/>
          <a:ln cap="flat" cmpd="sng" w="38100">
            <a:solidFill>
              <a:srgbClr val="6D9EEB"/>
            </a:solidFill>
            <a:prstDash val="dash"/>
            <a:round/>
            <a:headEnd len="med" w="med" type="none"/>
            <a:tailEnd len="med" w="med" type="none"/>
          </a:ln>
        </p:spPr>
      </p:cxnSp>
      <p:pic>
        <p:nvPicPr>
          <p:cNvPr id="860" name="Google Shape;860;gc103a58fcc_0_62"/>
          <p:cNvPicPr preferRelativeResize="0"/>
          <p:nvPr/>
        </p:nvPicPr>
        <p:blipFill>
          <a:blip r:embed="rId9">
            <a:alphaModFix/>
          </a:blip>
          <a:stretch>
            <a:fillRect/>
          </a:stretch>
        </p:blipFill>
        <p:spPr>
          <a:xfrm>
            <a:off x="5860865" y="6274986"/>
            <a:ext cx="852325" cy="905863"/>
          </a:xfrm>
          <a:prstGeom prst="rect">
            <a:avLst/>
          </a:prstGeom>
          <a:noFill/>
          <a:ln>
            <a:noFill/>
          </a:ln>
        </p:spPr>
      </p:pic>
      <p:sp>
        <p:nvSpPr>
          <p:cNvPr id="861" name="Google Shape;861;gc103a58fcc_0_62"/>
          <p:cNvSpPr txBox="1"/>
          <p:nvPr/>
        </p:nvSpPr>
        <p:spPr>
          <a:xfrm rot="3669506">
            <a:off x="2299321" y="2606913"/>
            <a:ext cx="1199032" cy="40441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FFFF"/>
                </a:solidFill>
                <a:latin typeface="Montserrat"/>
                <a:ea typeface="Montserrat"/>
                <a:cs typeface="Montserrat"/>
                <a:sym typeface="Montserrat"/>
              </a:rPr>
              <a:t>REST Calls</a:t>
            </a:r>
            <a:endParaRPr b="1">
              <a:solidFill>
                <a:srgbClr val="FFFFFF"/>
              </a:solidFill>
              <a:latin typeface="Montserrat"/>
              <a:ea typeface="Montserrat"/>
              <a:cs typeface="Montserrat"/>
              <a:sym typeface="Montserrat"/>
            </a:endParaRPr>
          </a:p>
        </p:txBody>
      </p:sp>
      <p:sp>
        <p:nvSpPr>
          <p:cNvPr id="862" name="Google Shape;862;gc103a58fcc_0_62"/>
          <p:cNvSpPr txBox="1"/>
          <p:nvPr/>
        </p:nvSpPr>
        <p:spPr>
          <a:xfrm rot="-3667169">
            <a:off x="1774483" y="4954008"/>
            <a:ext cx="1198796" cy="40456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FFFF"/>
                </a:solidFill>
                <a:latin typeface="Montserrat"/>
                <a:ea typeface="Montserrat"/>
                <a:cs typeface="Montserrat"/>
                <a:sym typeface="Montserrat"/>
              </a:rPr>
              <a:t>REST Calls</a:t>
            </a:r>
            <a:endParaRPr b="1">
              <a:solidFill>
                <a:srgbClr val="FFFFFF"/>
              </a:solidFill>
              <a:latin typeface="Montserrat"/>
              <a:ea typeface="Montserrat"/>
              <a:cs typeface="Montserrat"/>
              <a:sym typeface="Montserrat"/>
            </a:endParaRPr>
          </a:p>
        </p:txBody>
      </p:sp>
      <p:pic>
        <p:nvPicPr>
          <p:cNvPr id="863" name="Google Shape;863;gc103a58fcc_0_62"/>
          <p:cNvPicPr preferRelativeResize="0"/>
          <p:nvPr/>
        </p:nvPicPr>
        <p:blipFill>
          <a:blip r:embed="rId7">
            <a:alphaModFix/>
          </a:blip>
          <a:stretch>
            <a:fillRect/>
          </a:stretch>
        </p:blipFill>
        <p:spPr>
          <a:xfrm>
            <a:off x="3323038" y="5620700"/>
            <a:ext cx="1022150" cy="1022150"/>
          </a:xfrm>
          <a:prstGeom prst="rect">
            <a:avLst/>
          </a:prstGeom>
          <a:noFill/>
          <a:ln>
            <a:noFill/>
          </a:ln>
        </p:spPr>
      </p:pic>
      <p:cxnSp>
        <p:nvCxnSpPr>
          <p:cNvPr id="864" name="Google Shape;864;gc103a58fcc_0_62"/>
          <p:cNvCxnSpPr/>
          <p:nvPr/>
        </p:nvCxnSpPr>
        <p:spPr>
          <a:xfrm>
            <a:off x="3364950" y="5467138"/>
            <a:ext cx="2094000" cy="15300"/>
          </a:xfrm>
          <a:prstGeom prst="straightConnector1">
            <a:avLst/>
          </a:prstGeom>
          <a:noFill/>
          <a:ln cap="flat" cmpd="sng" w="38100">
            <a:solidFill>
              <a:srgbClr val="FFFFFF"/>
            </a:solidFill>
            <a:prstDash val="dash"/>
            <a:round/>
            <a:headEnd len="med" w="med" type="none"/>
            <a:tailEnd len="med" w="med" type="none"/>
          </a:ln>
        </p:spPr>
      </p:cxnSp>
      <p:cxnSp>
        <p:nvCxnSpPr>
          <p:cNvPr id="865" name="Google Shape;865;gc103a58fcc_0_62"/>
          <p:cNvCxnSpPr/>
          <p:nvPr/>
        </p:nvCxnSpPr>
        <p:spPr>
          <a:xfrm rot="10800000">
            <a:off x="3264600" y="5429400"/>
            <a:ext cx="12900" cy="1814100"/>
          </a:xfrm>
          <a:prstGeom prst="straightConnector1">
            <a:avLst/>
          </a:prstGeom>
          <a:noFill/>
          <a:ln cap="flat" cmpd="sng" w="38100">
            <a:solidFill>
              <a:srgbClr val="FFFFFF"/>
            </a:solidFill>
            <a:prstDash val="dash"/>
            <a:round/>
            <a:headEnd len="med" w="med" type="none"/>
            <a:tailEnd len="med" w="med" type="none"/>
          </a:ln>
        </p:spPr>
      </p:cxnSp>
      <p:cxnSp>
        <p:nvCxnSpPr>
          <p:cNvPr id="866" name="Google Shape;866;gc103a58fcc_0_62"/>
          <p:cNvCxnSpPr/>
          <p:nvPr/>
        </p:nvCxnSpPr>
        <p:spPr>
          <a:xfrm flipH="1" rot="10800000">
            <a:off x="3357300" y="7219963"/>
            <a:ext cx="2109300" cy="15300"/>
          </a:xfrm>
          <a:prstGeom prst="straightConnector1">
            <a:avLst/>
          </a:prstGeom>
          <a:noFill/>
          <a:ln cap="flat" cmpd="sng" w="38100">
            <a:solidFill>
              <a:srgbClr val="FFFFFF"/>
            </a:solidFill>
            <a:prstDash val="dash"/>
            <a:round/>
            <a:headEnd len="med" w="med" type="none"/>
            <a:tailEnd len="med" w="med" type="none"/>
          </a:ln>
        </p:spPr>
      </p:cxnSp>
      <p:cxnSp>
        <p:nvCxnSpPr>
          <p:cNvPr id="867" name="Google Shape;867;gc103a58fcc_0_62"/>
          <p:cNvCxnSpPr/>
          <p:nvPr/>
        </p:nvCxnSpPr>
        <p:spPr>
          <a:xfrm rot="10800000">
            <a:off x="5472413" y="5429400"/>
            <a:ext cx="41100" cy="1779300"/>
          </a:xfrm>
          <a:prstGeom prst="straightConnector1">
            <a:avLst/>
          </a:prstGeom>
          <a:noFill/>
          <a:ln cap="flat" cmpd="sng" w="38100">
            <a:solidFill>
              <a:srgbClr val="FFFFFF"/>
            </a:solidFill>
            <a:prstDash val="dash"/>
            <a:round/>
            <a:headEnd len="med" w="med" type="none"/>
            <a:tailEnd len="med" w="med" type="none"/>
          </a:ln>
        </p:spPr>
      </p:cxnSp>
      <p:sp>
        <p:nvSpPr>
          <p:cNvPr id="868" name="Google Shape;868;gc103a58fcc_0_62"/>
          <p:cNvSpPr txBox="1"/>
          <p:nvPr/>
        </p:nvSpPr>
        <p:spPr>
          <a:xfrm>
            <a:off x="4358851" y="6788750"/>
            <a:ext cx="13629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FFFFFF"/>
                </a:solidFill>
                <a:latin typeface="Montserrat"/>
                <a:ea typeface="Montserrat"/>
                <a:cs typeface="Montserrat"/>
                <a:sym typeface="Montserrat"/>
              </a:rPr>
              <a:t>Auth Service</a:t>
            </a:r>
            <a:endParaRPr b="1" sz="1200">
              <a:solidFill>
                <a:srgbClr val="FFFFFF"/>
              </a:solidFill>
              <a:latin typeface="Montserrat"/>
              <a:ea typeface="Montserrat"/>
              <a:cs typeface="Montserrat"/>
              <a:sym typeface="Montserrat"/>
            </a:endParaRPr>
          </a:p>
        </p:txBody>
      </p:sp>
      <p:sp>
        <p:nvSpPr>
          <p:cNvPr id="869" name="Google Shape;869;gc103a58fcc_0_62"/>
          <p:cNvSpPr txBox="1"/>
          <p:nvPr/>
        </p:nvSpPr>
        <p:spPr>
          <a:xfrm>
            <a:off x="3234571" y="6781100"/>
            <a:ext cx="11991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FFFFFF"/>
                </a:solidFill>
                <a:latin typeface="Montserrat"/>
                <a:ea typeface="Montserrat"/>
                <a:cs typeface="Montserrat"/>
                <a:sym typeface="Montserrat"/>
              </a:rPr>
              <a:t>User Service</a:t>
            </a:r>
            <a:endParaRPr b="1" sz="1200">
              <a:solidFill>
                <a:srgbClr val="FFFFFF"/>
              </a:solidFill>
              <a:latin typeface="Montserrat"/>
              <a:ea typeface="Montserrat"/>
              <a:cs typeface="Montserrat"/>
              <a:sym typeface="Montserrat"/>
            </a:endParaRPr>
          </a:p>
        </p:txBody>
      </p:sp>
      <p:cxnSp>
        <p:nvCxnSpPr>
          <p:cNvPr id="870" name="Google Shape;870;gc103a58fcc_0_62"/>
          <p:cNvCxnSpPr/>
          <p:nvPr/>
        </p:nvCxnSpPr>
        <p:spPr>
          <a:xfrm>
            <a:off x="5514505" y="6706148"/>
            <a:ext cx="420000" cy="0"/>
          </a:xfrm>
          <a:prstGeom prst="straightConnector1">
            <a:avLst/>
          </a:prstGeom>
          <a:noFill/>
          <a:ln cap="flat" cmpd="sng" w="28575">
            <a:solidFill>
              <a:srgbClr val="4A86E8"/>
            </a:solidFill>
            <a:prstDash val="solid"/>
            <a:round/>
            <a:headEnd len="med" w="med" type="none"/>
            <a:tailEnd len="med" w="med" type="triangle"/>
          </a:ln>
        </p:spPr>
      </p:cxnSp>
      <p:cxnSp>
        <p:nvCxnSpPr>
          <p:cNvPr id="871" name="Google Shape;871;gc103a58fcc_0_62"/>
          <p:cNvCxnSpPr/>
          <p:nvPr/>
        </p:nvCxnSpPr>
        <p:spPr>
          <a:xfrm flipH="1" rot="10800000">
            <a:off x="1974352" y="6642875"/>
            <a:ext cx="1251600" cy="8700"/>
          </a:xfrm>
          <a:prstGeom prst="straightConnector1">
            <a:avLst/>
          </a:prstGeom>
          <a:noFill/>
          <a:ln cap="flat" cmpd="sng" w="28575">
            <a:solidFill>
              <a:srgbClr val="FF0000"/>
            </a:solidFill>
            <a:prstDash val="solid"/>
            <a:round/>
            <a:headEnd len="med" w="med" type="none"/>
            <a:tailEnd len="med" w="med" type="triangle"/>
          </a:ln>
        </p:spPr>
      </p:cxnSp>
      <p:cxnSp>
        <p:nvCxnSpPr>
          <p:cNvPr id="872" name="Google Shape;872;gc103a58fcc_0_62"/>
          <p:cNvCxnSpPr/>
          <p:nvPr/>
        </p:nvCxnSpPr>
        <p:spPr>
          <a:xfrm flipH="1">
            <a:off x="1974600" y="6642850"/>
            <a:ext cx="1251300" cy="8700"/>
          </a:xfrm>
          <a:prstGeom prst="straightConnector1">
            <a:avLst/>
          </a:prstGeom>
          <a:noFill/>
          <a:ln cap="flat" cmpd="sng" w="28575">
            <a:solidFill>
              <a:srgbClr val="FF0000"/>
            </a:solidFill>
            <a:prstDash val="dot"/>
            <a:round/>
            <a:headEnd len="med" w="med" type="none"/>
            <a:tailEnd len="med" w="med" type="triangle"/>
          </a:ln>
        </p:spPr>
      </p:cxnSp>
      <p:cxnSp>
        <p:nvCxnSpPr>
          <p:cNvPr id="873" name="Google Shape;873;gc103a58fcc_0_62"/>
          <p:cNvCxnSpPr>
            <a:stCxn id="807" idx="3"/>
          </p:cNvCxnSpPr>
          <p:nvPr/>
        </p:nvCxnSpPr>
        <p:spPr>
          <a:xfrm>
            <a:off x="2067649" y="1943611"/>
            <a:ext cx="1151400" cy="4669800"/>
          </a:xfrm>
          <a:prstGeom prst="straightConnector1">
            <a:avLst/>
          </a:prstGeom>
          <a:noFill/>
          <a:ln cap="flat" cmpd="sng" w="28575">
            <a:solidFill>
              <a:srgbClr val="FF0000"/>
            </a:solidFill>
            <a:prstDash val="solid"/>
            <a:round/>
            <a:headEnd len="med" w="med" type="none"/>
            <a:tailEnd len="med" w="med" type="triangle"/>
          </a:ln>
        </p:spPr>
      </p:cxnSp>
      <p:cxnSp>
        <p:nvCxnSpPr>
          <p:cNvPr id="874" name="Google Shape;874;gc103a58fcc_0_62"/>
          <p:cNvCxnSpPr>
            <a:endCxn id="807" idx="3"/>
          </p:cNvCxnSpPr>
          <p:nvPr/>
        </p:nvCxnSpPr>
        <p:spPr>
          <a:xfrm rot="10800000">
            <a:off x="2067649" y="1943611"/>
            <a:ext cx="1151400" cy="4686900"/>
          </a:xfrm>
          <a:prstGeom prst="straightConnector1">
            <a:avLst/>
          </a:prstGeom>
          <a:noFill/>
          <a:ln cap="flat" cmpd="sng" w="28575">
            <a:solidFill>
              <a:srgbClr val="FF0000"/>
            </a:solidFill>
            <a:prstDash val="dot"/>
            <a:round/>
            <a:headEnd len="med" w="med" type="none"/>
            <a:tailEnd len="med" w="med" type="triangle"/>
          </a:ln>
        </p:spPr>
      </p:cxnSp>
      <p:sp>
        <p:nvSpPr>
          <p:cNvPr id="875" name="Google Shape;875;gc103a58fcc_0_62"/>
          <p:cNvSpPr txBox="1"/>
          <p:nvPr/>
        </p:nvSpPr>
        <p:spPr>
          <a:xfrm>
            <a:off x="4198238" y="5185613"/>
            <a:ext cx="22452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FFFFFF"/>
                </a:solidFill>
                <a:latin typeface="Montserrat"/>
                <a:ea typeface="Montserrat"/>
                <a:cs typeface="Montserrat"/>
                <a:sym typeface="Montserrat"/>
              </a:rPr>
              <a:t>Services sharing one DB</a:t>
            </a:r>
            <a:endParaRPr b="1" sz="1200">
              <a:solidFill>
                <a:srgbClr val="FFFFFF"/>
              </a:solidFill>
              <a:latin typeface="Montserrat"/>
              <a:ea typeface="Montserrat"/>
              <a:cs typeface="Montserrat"/>
              <a:sym typeface="Montserrat"/>
            </a:endParaRPr>
          </a:p>
        </p:txBody>
      </p:sp>
      <p:cxnSp>
        <p:nvCxnSpPr>
          <p:cNvPr id="876" name="Google Shape;876;gc103a58fcc_0_62"/>
          <p:cNvCxnSpPr>
            <a:stCxn id="821" idx="1"/>
            <a:endCxn id="815" idx="3"/>
          </p:cNvCxnSpPr>
          <p:nvPr/>
        </p:nvCxnSpPr>
        <p:spPr>
          <a:xfrm flipH="1">
            <a:off x="5426463" y="6028075"/>
            <a:ext cx="1392000" cy="107400"/>
          </a:xfrm>
          <a:prstGeom prst="straightConnector1">
            <a:avLst/>
          </a:prstGeom>
          <a:noFill/>
          <a:ln cap="flat" cmpd="sng" w="38100">
            <a:solidFill>
              <a:srgbClr val="00FF00"/>
            </a:solidFill>
            <a:prstDash val="solid"/>
            <a:round/>
            <a:headEnd len="med" w="med" type="none"/>
            <a:tailEnd len="med" w="med" type="none"/>
          </a:ln>
        </p:spPr>
      </p:cxnSp>
      <p:cxnSp>
        <p:nvCxnSpPr>
          <p:cNvPr id="877" name="Google Shape;877;gc103a58fcc_0_62"/>
          <p:cNvCxnSpPr>
            <a:endCxn id="852" idx="3"/>
          </p:cNvCxnSpPr>
          <p:nvPr/>
        </p:nvCxnSpPr>
        <p:spPr>
          <a:xfrm flipH="1" rot="10800000">
            <a:off x="7840613" y="5480463"/>
            <a:ext cx="960900" cy="547500"/>
          </a:xfrm>
          <a:prstGeom prst="straightConnector1">
            <a:avLst/>
          </a:prstGeom>
          <a:noFill/>
          <a:ln cap="flat" cmpd="sng" w="38100">
            <a:solidFill>
              <a:srgbClr val="00FF00"/>
            </a:solidFill>
            <a:prstDash val="solid"/>
            <a:round/>
            <a:headEnd len="med" w="med" type="none"/>
            <a:tailEnd len="med" w="med" type="none"/>
          </a:ln>
        </p:spPr>
      </p:cxnSp>
      <p:cxnSp>
        <p:nvCxnSpPr>
          <p:cNvPr id="878" name="Google Shape;878;gc103a58fcc_0_62"/>
          <p:cNvCxnSpPr>
            <a:stCxn id="852" idx="3"/>
            <a:endCxn id="819" idx="3"/>
          </p:cNvCxnSpPr>
          <p:nvPr/>
        </p:nvCxnSpPr>
        <p:spPr>
          <a:xfrm rot="10800000">
            <a:off x="7874513" y="3180363"/>
            <a:ext cx="927000" cy="2300100"/>
          </a:xfrm>
          <a:prstGeom prst="straightConnector1">
            <a:avLst/>
          </a:prstGeom>
          <a:noFill/>
          <a:ln cap="flat" cmpd="sng" w="38100">
            <a:solidFill>
              <a:srgbClr val="00FF00"/>
            </a:solidFill>
            <a:prstDash val="solid"/>
            <a:round/>
            <a:headEnd len="med" w="med" type="none"/>
            <a:tailEnd len="med" w="med" type="none"/>
          </a:ln>
        </p:spPr>
      </p:cxnSp>
      <p:cxnSp>
        <p:nvCxnSpPr>
          <p:cNvPr id="879" name="Google Shape;879;gc103a58fcc_0_62"/>
          <p:cNvCxnSpPr>
            <a:stCxn id="852" idx="3"/>
            <a:endCxn id="818" idx="3"/>
          </p:cNvCxnSpPr>
          <p:nvPr/>
        </p:nvCxnSpPr>
        <p:spPr>
          <a:xfrm rot="10800000">
            <a:off x="7874513" y="1610463"/>
            <a:ext cx="927000" cy="3870000"/>
          </a:xfrm>
          <a:prstGeom prst="straightConnector1">
            <a:avLst/>
          </a:prstGeom>
          <a:noFill/>
          <a:ln cap="flat" cmpd="sng" w="38100">
            <a:solidFill>
              <a:srgbClr val="00FF00"/>
            </a:solidFill>
            <a:prstDash val="solid"/>
            <a:round/>
            <a:headEnd len="med" w="med" type="none"/>
            <a:tailEnd len="med" w="med" type="none"/>
          </a:ln>
        </p:spPr>
      </p:cxnSp>
      <p:sp>
        <p:nvSpPr>
          <p:cNvPr id="880" name="Google Shape;880;gc103a58fcc_0_62"/>
          <p:cNvSpPr txBox="1"/>
          <p:nvPr/>
        </p:nvSpPr>
        <p:spPr>
          <a:xfrm rot="4589282">
            <a:off x="7582619" y="4422876"/>
            <a:ext cx="2552552"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00FF00"/>
                </a:solidFill>
                <a:latin typeface="Montserrat"/>
                <a:ea typeface="Montserrat"/>
                <a:cs typeface="Montserrat"/>
                <a:sym typeface="Montserrat"/>
              </a:rPr>
              <a:t>REST API</a:t>
            </a:r>
            <a:endParaRPr b="1">
              <a:solidFill>
                <a:srgbClr val="00FF00"/>
              </a:solidFill>
              <a:latin typeface="Montserrat"/>
              <a:ea typeface="Montserrat"/>
              <a:cs typeface="Montserrat"/>
              <a:sym typeface="Montserrat"/>
            </a:endParaRPr>
          </a:p>
        </p:txBody>
      </p:sp>
      <p:sp>
        <p:nvSpPr>
          <p:cNvPr id="881" name="Google Shape;881;gc103a58fcc_0_62"/>
          <p:cNvSpPr txBox="1"/>
          <p:nvPr/>
        </p:nvSpPr>
        <p:spPr>
          <a:xfrm>
            <a:off x="4173650" y="48129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00FF00"/>
                </a:solidFill>
                <a:latin typeface="Montserrat"/>
                <a:ea typeface="Montserrat"/>
                <a:cs typeface="Montserrat"/>
                <a:sym typeface="Montserrat"/>
              </a:rPr>
              <a:t>REST API</a:t>
            </a:r>
            <a:endParaRPr b="1">
              <a:solidFill>
                <a:srgbClr val="00FF00"/>
              </a:solidFill>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gc103a58fcc_0_137"/>
          <p:cNvSpPr txBox="1"/>
          <p:nvPr>
            <p:ph type="title"/>
          </p:nvPr>
        </p:nvSpPr>
        <p:spPr>
          <a:xfrm>
            <a:off x="300787" y="0"/>
            <a:ext cx="9071100" cy="1262100"/>
          </a:xfrm>
          <a:prstGeom prst="rect">
            <a:avLst/>
          </a:prstGeom>
          <a:noFill/>
          <a:ln>
            <a:noFill/>
          </a:ln>
        </p:spPr>
        <p:txBody>
          <a:bodyPr anchorCtr="0" anchor="ctr" bIns="0" lIns="0" spcFirstLastPara="1" rIns="0" wrap="square" tIns="38875">
            <a:noAutofit/>
          </a:bodyPr>
          <a:lstStyle/>
          <a:p>
            <a:pPr indent="0" lvl="0" marL="0" rtl="0" algn="l">
              <a:lnSpc>
                <a:spcPct val="93000"/>
              </a:lnSpc>
              <a:spcBef>
                <a:spcPts val="0"/>
              </a:spcBef>
              <a:spcAft>
                <a:spcPts val="0"/>
              </a:spcAft>
              <a:buClr>
                <a:schemeClr val="dk1"/>
              </a:buClr>
              <a:buSzPts val="3700"/>
              <a:buFont typeface="Arial"/>
              <a:buNone/>
            </a:pPr>
            <a:r>
              <a:rPr lang="en-US"/>
              <a:t>Docker-Compose</a:t>
            </a:r>
            <a:endParaRPr/>
          </a:p>
        </p:txBody>
      </p:sp>
      <p:pic>
        <p:nvPicPr>
          <p:cNvPr id="888" name="Google Shape;888;gc103a58fcc_0_137"/>
          <p:cNvPicPr preferRelativeResize="0"/>
          <p:nvPr/>
        </p:nvPicPr>
        <p:blipFill>
          <a:blip r:embed="rId3">
            <a:alphaModFix/>
          </a:blip>
          <a:stretch>
            <a:fillRect/>
          </a:stretch>
        </p:blipFill>
        <p:spPr>
          <a:xfrm>
            <a:off x="3141025" y="185175"/>
            <a:ext cx="1698601" cy="965875"/>
          </a:xfrm>
          <a:prstGeom prst="rect">
            <a:avLst/>
          </a:prstGeom>
          <a:noFill/>
          <a:ln>
            <a:noFill/>
          </a:ln>
        </p:spPr>
      </p:pic>
      <p:pic>
        <p:nvPicPr>
          <p:cNvPr id="889" name="Google Shape;889;gc103a58fcc_0_137"/>
          <p:cNvPicPr preferRelativeResize="0"/>
          <p:nvPr/>
        </p:nvPicPr>
        <p:blipFill>
          <a:blip r:embed="rId4">
            <a:alphaModFix/>
          </a:blip>
          <a:stretch>
            <a:fillRect/>
          </a:stretch>
        </p:blipFill>
        <p:spPr>
          <a:xfrm>
            <a:off x="152400" y="1414500"/>
            <a:ext cx="4622125" cy="5992774"/>
          </a:xfrm>
          <a:prstGeom prst="rect">
            <a:avLst/>
          </a:prstGeom>
          <a:noFill/>
          <a:ln>
            <a:noFill/>
          </a:ln>
        </p:spPr>
      </p:pic>
      <p:pic>
        <p:nvPicPr>
          <p:cNvPr id="890" name="Google Shape;890;gc103a58fcc_0_137"/>
          <p:cNvPicPr preferRelativeResize="0"/>
          <p:nvPr/>
        </p:nvPicPr>
        <p:blipFill>
          <a:blip r:embed="rId5">
            <a:alphaModFix/>
          </a:blip>
          <a:stretch>
            <a:fillRect/>
          </a:stretch>
        </p:blipFill>
        <p:spPr>
          <a:xfrm>
            <a:off x="5098700" y="1414500"/>
            <a:ext cx="4737000" cy="59927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gc0eefd72c9_0_4"/>
          <p:cNvSpPr txBox="1"/>
          <p:nvPr>
            <p:ph type="title"/>
          </p:nvPr>
        </p:nvSpPr>
        <p:spPr>
          <a:xfrm>
            <a:off x="300787" y="0"/>
            <a:ext cx="9071100" cy="1262100"/>
          </a:xfrm>
          <a:prstGeom prst="rect">
            <a:avLst/>
          </a:prstGeom>
          <a:noFill/>
          <a:ln>
            <a:noFill/>
          </a:ln>
        </p:spPr>
        <p:txBody>
          <a:bodyPr anchorCtr="0" anchor="ctr" bIns="0" lIns="0" spcFirstLastPara="1" rIns="0" wrap="square" tIns="38875">
            <a:noAutofit/>
          </a:bodyPr>
          <a:lstStyle/>
          <a:p>
            <a:pPr indent="0" lvl="0" marL="0" rtl="0" algn="l">
              <a:lnSpc>
                <a:spcPct val="93000"/>
              </a:lnSpc>
              <a:spcBef>
                <a:spcPts val="0"/>
              </a:spcBef>
              <a:spcAft>
                <a:spcPts val="0"/>
              </a:spcAft>
              <a:buClr>
                <a:schemeClr val="dk1"/>
              </a:buClr>
              <a:buSzPts val="3700"/>
              <a:buFont typeface="Arial"/>
              <a:buNone/>
            </a:pPr>
            <a:r>
              <a:rPr lang="en-US"/>
              <a:t>Docker-Compose</a:t>
            </a:r>
            <a:endParaRPr/>
          </a:p>
        </p:txBody>
      </p:sp>
      <p:pic>
        <p:nvPicPr>
          <p:cNvPr id="897" name="Google Shape;897;gc0eefd72c9_0_4"/>
          <p:cNvPicPr preferRelativeResize="0"/>
          <p:nvPr/>
        </p:nvPicPr>
        <p:blipFill>
          <a:blip r:embed="rId3">
            <a:alphaModFix/>
          </a:blip>
          <a:stretch>
            <a:fillRect/>
          </a:stretch>
        </p:blipFill>
        <p:spPr>
          <a:xfrm>
            <a:off x="3109550" y="148112"/>
            <a:ext cx="1698601" cy="965875"/>
          </a:xfrm>
          <a:prstGeom prst="rect">
            <a:avLst/>
          </a:prstGeom>
          <a:noFill/>
          <a:ln>
            <a:noFill/>
          </a:ln>
        </p:spPr>
      </p:pic>
      <p:pic>
        <p:nvPicPr>
          <p:cNvPr id="898" name="Google Shape;898;gc0eefd72c9_0_4"/>
          <p:cNvPicPr preferRelativeResize="0"/>
          <p:nvPr/>
        </p:nvPicPr>
        <p:blipFill>
          <a:blip r:embed="rId4">
            <a:alphaModFix/>
          </a:blip>
          <a:stretch>
            <a:fillRect/>
          </a:stretch>
        </p:blipFill>
        <p:spPr>
          <a:xfrm>
            <a:off x="467025" y="1262100"/>
            <a:ext cx="4233500" cy="6129326"/>
          </a:xfrm>
          <a:prstGeom prst="rect">
            <a:avLst/>
          </a:prstGeom>
          <a:noFill/>
          <a:ln>
            <a:noFill/>
          </a:ln>
        </p:spPr>
      </p:pic>
      <p:pic>
        <p:nvPicPr>
          <p:cNvPr id="899" name="Google Shape;899;gc0eefd72c9_0_4"/>
          <p:cNvPicPr preferRelativeResize="0"/>
          <p:nvPr/>
        </p:nvPicPr>
        <p:blipFill>
          <a:blip r:embed="rId5">
            <a:alphaModFix/>
          </a:blip>
          <a:stretch>
            <a:fillRect/>
          </a:stretch>
        </p:blipFill>
        <p:spPr>
          <a:xfrm>
            <a:off x="4932801" y="1262100"/>
            <a:ext cx="4513101" cy="28670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gc103a58fcc_0_142"/>
          <p:cNvSpPr txBox="1"/>
          <p:nvPr>
            <p:ph type="title"/>
          </p:nvPr>
        </p:nvSpPr>
        <p:spPr>
          <a:xfrm>
            <a:off x="300787" y="0"/>
            <a:ext cx="9071100" cy="1262100"/>
          </a:xfrm>
          <a:prstGeom prst="rect">
            <a:avLst/>
          </a:prstGeom>
          <a:noFill/>
          <a:ln>
            <a:noFill/>
          </a:ln>
        </p:spPr>
        <p:txBody>
          <a:bodyPr anchorCtr="0" anchor="ctr" bIns="0" lIns="0" spcFirstLastPara="1" rIns="0" wrap="square" tIns="38875">
            <a:noAutofit/>
          </a:bodyPr>
          <a:lstStyle/>
          <a:p>
            <a:pPr indent="0" lvl="0" marL="0" rtl="0" algn="l">
              <a:lnSpc>
                <a:spcPct val="93000"/>
              </a:lnSpc>
              <a:spcBef>
                <a:spcPts val="0"/>
              </a:spcBef>
              <a:spcAft>
                <a:spcPts val="0"/>
              </a:spcAft>
              <a:buClr>
                <a:schemeClr val="dk1"/>
              </a:buClr>
              <a:buSzPts val="3700"/>
              <a:buFont typeface="Arial"/>
              <a:buNone/>
            </a:pPr>
            <a:r>
              <a:rPr lang="en-US"/>
              <a:t>Kubernetes</a:t>
            </a:r>
            <a:endParaRPr/>
          </a:p>
        </p:txBody>
      </p:sp>
      <p:pic>
        <p:nvPicPr>
          <p:cNvPr id="906" name="Google Shape;906;gc103a58fcc_0_142"/>
          <p:cNvPicPr preferRelativeResize="0"/>
          <p:nvPr/>
        </p:nvPicPr>
        <p:blipFill>
          <a:blip r:embed="rId3">
            <a:alphaModFix/>
          </a:blip>
          <a:stretch>
            <a:fillRect/>
          </a:stretch>
        </p:blipFill>
        <p:spPr>
          <a:xfrm>
            <a:off x="2548925" y="206212"/>
            <a:ext cx="875199" cy="849675"/>
          </a:xfrm>
          <a:prstGeom prst="rect">
            <a:avLst/>
          </a:prstGeom>
          <a:noFill/>
          <a:ln>
            <a:noFill/>
          </a:ln>
        </p:spPr>
      </p:pic>
      <p:grpSp>
        <p:nvGrpSpPr>
          <p:cNvPr id="907" name="Google Shape;907;gc103a58fcc_0_142"/>
          <p:cNvGrpSpPr/>
          <p:nvPr/>
        </p:nvGrpSpPr>
        <p:grpSpPr>
          <a:xfrm>
            <a:off x="1680350" y="1139700"/>
            <a:ext cx="6311951" cy="6283075"/>
            <a:chOff x="300775" y="1055875"/>
            <a:chExt cx="6311951" cy="6283075"/>
          </a:xfrm>
        </p:grpSpPr>
        <p:pic>
          <p:nvPicPr>
            <p:cNvPr id="908" name="Google Shape;908;gc103a58fcc_0_142"/>
            <p:cNvPicPr preferRelativeResize="0"/>
            <p:nvPr/>
          </p:nvPicPr>
          <p:blipFill rotWithShape="1">
            <a:blip r:embed="rId4">
              <a:alphaModFix/>
            </a:blip>
            <a:srcRect b="0" l="0" r="0" t="21820"/>
            <a:stretch/>
          </p:blipFill>
          <p:spPr>
            <a:xfrm>
              <a:off x="300775" y="1055875"/>
              <a:ext cx="6311951" cy="4685051"/>
            </a:xfrm>
            <a:prstGeom prst="rect">
              <a:avLst/>
            </a:prstGeom>
            <a:noFill/>
            <a:ln>
              <a:noFill/>
            </a:ln>
          </p:spPr>
        </p:pic>
        <p:pic>
          <p:nvPicPr>
            <p:cNvPr id="909" name="Google Shape;909;gc103a58fcc_0_142"/>
            <p:cNvPicPr preferRelativeResize="0"/>
            <p:nvPr/>
          </p:nvPicPr>
          <p:blipFill rotWithShape="1">
            <a:blip r:embed="rId5">
              <a:alphaModFix/>
            </a:blip>
            <a:srcRect b="0" l="0" r="0" t="65845"/>
            <a:stretch/>
          </p:blipFill>
          <p:spPr>
            <a:xfrm>
              <a:off x="300775" y="5384108"/>
              <a:ext cx="6311951" cy="1954842"/>
            </a:xfrm>
            <a:prstGeom prst="rect">
              <a:avLst/>
            </a:prstGeom>
            <a:noFill/>
            <a:ln>
              <a:noFill/>
            </a:ln>
          </p:spPr>
        </p:pic>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gc37fa2f479_0_4"/>
          <p:cNvSpPr txBox="1"/>
          <p:nvPr>
            <p:ph type="title"/>
          </p:nvPr>
        </p:nvSpPr>
        <p:spPr>
          <a:xfrm>
            <a:off x="300787" y="0"/>
            <a:ext cx="9071100" cy="1262100"/>
          </a:xfrm>
          <a:prstGeom prst="rect">
            <a:avLst/>
          </a:prstGeom>
          <a:noFill/>
          <a:ln>
            <a:noFill/>
          </a:ln>
        </p:spPr>
        <p:txBody>
          <a:bodyPr anchorCtr="0" anchor="ctr" bIns="0" lIns="0" spcFirstLastPara="1" rIns="0" wrap="square" tIns="38875">
            <a:noAutofit/>
          </a:bodyPr>
          <a:lstStyle/>
          <a:p>
            <a:pPr indent="0" lvl="0" marL="0" rtl="0" algn="l">
              <a:lnSpc>
                <a:spcPct val="93000"/>
              </a:lnSpc>
              <a:spcBef>
                <a:spcPts val="0"/>
              </a:spcBef>
              <a:spcAft>
                <a:spcPts val="0"/>
              </a:spcAft>
              <a:buClr>
                <a:schemeClr val="dk1"/>
              </a:buClr>
              <a:buSzPts val="3700"/>
              <a:buFont typeface="Arial"/>
              <a:buNone/>
            </a:pPr>
            <a:r>
              <a:rPr lang="en-US"/>
              <a:t>Kubernetes</a:t>
            </a:r>
            <a:endParaRPr/>
          </a:p>
        </p:txBody>
      </p:sp>
      <p:pic>
        <p:nvPicPr>
          <p:cNvPr id="916" name="Google Shape;916;gc37fa2f479_0_4"/>
          <p:cNvPicPr preferRelativeResize="0"/>
          <p:nvPr/>
        </p:nvPicPr>
        <p:blipFill>
          <a:blip r:embed="rId3">
            <a:alphaModFix/>
          </a:blip>
          <a:stretch>
            <a:fillRect/>
          </a:stretch>
        </p:blipFill>
        <p:spPr>
          <a:xfrm>
            <a:off x="2548925" y="206212"/>
            <a:ext cx="875199" cy="849675"/>
          </a:xfrm>
          <a:prstGeom prst="rect">
            <a:avLst/>
          </a:prstGeom>
          <a:noFill/>
          <a:ln>
            <a:noFill/>
          </a:ln>
        </p:spPr>
      </p:pic>
      <p:pic>
        <p:nvPicPr>
          <p:cNvPr id="917" name="Google Shape;917;gc37fa2f479_0_4"/>
          <p:cNvPicPr preferRelativeResize="0"/>
          <p:nvPr/>
        </p:nvPicPr>
        <p:blipFill>
          <a:blip r:embed="rId4">
            <a:alphaModFix/>
          </a:blip>
          <a:stretch>
            <a:fillRect/>
          </a:stretch>
        </p:blipFill>
        <p:spPr>
          <a:xfrm>
            <a:off x="152400" y="1262100"/>
            <a:ext cx="9775825" cy="57457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gc103a58fcc_0_147"/>
          <p:cNvSpPr txBox="1"/>
          <p:nvPr>
            <p:ph type="title"/>
          </p:nvPr>
        </p:nvSpPr>
        <p:spPr>
          <a:xfrm>
            <a:off x="300787" y="0"/>
            <a:ext cx="9071100" cy="12621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000000"/>
              </a:buClr>
              <a:buSzPts val="3700"/>
              <a:buFont typeface="Arial"/>
              <a:buNone/>
            </a:pPr>
            <a:r>
              <a:rPr lang="en-US"/>
              <a:t>Issues and Roadblock</a:t>
            </a:r>
            <a:endParaRPr/>
          </a:p>
        </p:txBody>
      </p:sp>
      <p:sp>
        <p:nvSpPr>
          <p:cNvPr id="924" name="Google Shape;924;gc103a58fcc_0_147"/>
          <p:cNvSpPr txBox="1"/>
          <p:nvPr/>
        </p:nvSpPr>
        <p:spPr>
          <a:xfrm>
            <a:off x="893700" y="1069625"/>
            <a:ext cx="8293200" cy="6323400"/>
          </a:xfrm>
          <a:prstGeom prst="rect">
            <a:avLst/>
          </a:prstGeom>
          <a:noFill/>
          <a:ln>
            <a:noFill/>
          </a:ln>
          <a:effectLst>
            <a:outerShdw blurRad="200025" rotWithShape="0" algn="bl" dir="4440000" dist="66675">
              <a:srgbClr val="000000"/>
            </a:outerShdw>
          </a:effectLst>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374650" lvl="0" marL="457200" marR="0" rtl="0" algn="just">
              <a:lnSpc>
                <a:spcPct val="100000"/>
              </a:lnSpc>
              <a:spcBef>
                <a:spcPts val="0"/>
              </a:spcBef>
              <a:spcAft>
                <a:spcPts val="0"/>
              </a:spcAft>
              <a:buClr>
                <a:srgbClr val="FF9900"/>
              </a:buClr>
              <a:buSzPts val="2300"/>
              <a:buFont typeface="Roboto"/>
              <a:buChar char="-"/>
            </a:pPr>
            <a:r>
              <a:rPr b="1" lang="en-US" sz="2300">
                <a:solidFill>
                  <a:srgbClr val="FF9900"/>
                </a:solidFill>
                <a:latin typeface="Roboto"/>
                <a:ea typeface="Roboto"/>
                <a:cs typeface="Roboto"/>
                <a:sym typeface="Roboto"/>
              </a:rPr>
              <a:t>Implementazione del login con OAuth2</a:t>
            </a:r>
            <a:endParaRPr b="1" sz="2300">
              <a:solidFill>
                <a:srgbClr val="FF9900"/>
              </a:solidFill>
              <a:latin typeface="Roboto"/>
              <a:ea typeface="Roboto"/>
              <a:cs typeface="Roboto"/>
              <a:sym typeface="Roboto"/>
            </a:endParaRPr>
          </a:p>
          <a:p>
            <a:pPr indent="0" lvl="0" marL="914400" marR="0" rtl="0" algn="just">
              <a:lnSpc>
                <a:spcPct val="100000"/>
              </a:lnSpc>
              <a:spcBef>
                <a:spcPts val="0"/>
              </a:spcBef>
              <a:spcAft>
                <a:spcPts val="0"/>
              </a:spcAft>
              <a:buNone/>
            </a:pPr>
            <a:r>
              <a:t/>
            </a:r>
            <a:endParaRPr b="1" sz="2300">
              <a:solidFill>
                <a:srgbClr val="FF9900"/>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rgbClr val="FF9900"/>
              </a:solidFill>
              <a:latin typeface="Roboto"/>
              <a:ea typeface="Roboto"/>
              <a:cs typeface="Roboto"/>
              <a:sym typeface="Roboto"/>
            </a:endParaRPr>
          </a:p>
          <a:p>
            <a:pPr indent="-374650" lvl="0" marL="457200" marR="0" rtl="0" algn="just">
              <a:lnSpc>
                <a:spcPct val="100000"/>
              </a:lnSpc>
              <a:spcBef>
                <a:spcPts val="0"/>
              </a:spcBef>
              <a:spcAft>
                <a:spcPts val="0"/>
              </a:spcAft>
              <a:buClr>
                <a:srgbClr val="FF9900"/>
              </a:buClr>
              <a:buSzPts val="2300"/>
              <a:buFont typeface="Roboto"/>
              <a:buChar char="-"/>
            </a:pPr>
            <a:r>
              <a:rPr b="1" lang="en-US" sz="2300">
                <a:solidFill>
                  <a:srgbClr val="FF9900"/>
                </a:solidFill>
                <a:latin typeface="Roboto"/>
                <a:ea typeface="Roboto"/>
                <a:cs typeface="Roboto"/>
                <a:sym typeface="Roboto"/>
              </a:rPr>
              <a:t>Creazione e gestione degli eventi sul calendario</a:t>
            </a:r>
            <a:endParaRPr b="1" sz="2300">
              <a:solidFill>
                <a:srgbClr val="FF9900"/>
              </a:solidFill>
              <a:latin typeface="Roboto"/>
              <a:ea typeface="Roboto"/>
              <a:cs typeface="Roboto"/>
              <a:sym typeface="Roboto"/>
            </a:endParaRPr>
          </a:p>
          <a:p>
            <a:pPr indent="0" lvl="0" marL="457200" marR="0" rtl="0" algn="just">
              <a:lnSpc>
                <a:spcPct val="100000"/>
              </a:lnSpc>
              <a:spcBef>
                <a:spcPts val="0"/>
              </a:spcBef>
              <a:spcAft>
                <a:spcPts val="0"/>
              </a:spcAft>
              <a:buNone/>
            </a:pPr>
            <a:r>
              <a:t/>
            </a:r>
            <a:endParaRPr b="1" sz="2300">
              <a:solidFill>
                <a:srgbClr val="FF9900"/>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rgbClr val="FF9900"/>
              </a:solidFill>
              <a:latin typeface="Roboto"/>
              <a:ea typeface="Roboto"/>
              <a:cs typeface="Roboto"/>
              <a:sym typeface="Roboto"/>
            </a:endParaRPr>
          </a:p>
          <a:p>
            <a:pPr indent="-374650" lvl="0" marL="457200" rtl="0" algn="just">
              <a:spcBef>
                <a:spcPts val="0"/>
              </a:spcBef>
              <a:spcAft>
                <a:spcPts val="0"/>
              </a:spcAft>
              <a:buClr>
                <a:srgbClr val="FF9900"/>
              </a:buClr>
              <a:buSzPts val="2300"/>
              <a:buFont typeface="Roboto"/>
              <a:buChar char="-"/>
            </a:pPr>
            <a:r>
              <a:rPr b="1" lang="en-US" sz="2300">
                <a:solidFill>
                  <a:srgbClr val="FF9900"/>
                </a:solidFill>
                <a:latin typeface="Roboto"/>
                <a:ea typeface="Roboto"/>
                <a:cs typeface="Roboto"/>
                <a:sym typeface="Roboto"/>
              </a:rPr>
              <a:t>Comunicazione Android -&gt; Spring</a:t>
            </a:r>
            <a:endParaRPr b="1" sz="2300">
              <a:solidFill>
                <a:srgbClr val="FF9900"/>
              </a:solidFill>
              <a:latin typeface="Roboto"/>
              <a:ea typeface="Roboto"/>
              <a:cs typeface="Roboto"/>
              <a:sym typeface="Roboto"/>
            </a:endParaRPr>
          </a:p>
          <a:p>
            <a:pPr indent="0" lvl="0" marL="457200" rtl="0" algn="just">
              <a:spcBef>
                <a:spcPts val="0"/>
              </a:spcBef>
              <a:spcAft>
                <a:spcPts val="0"/>
              </a:spcAft>
              <a:buNone/>
            </a:pPr>
            <a:r>
              <a:t/>
            </a:r>
            <a:endParaRPr b="1" sz="2300">
              <a:solidFill>
                <a:srgbClr val="FF9900"/>
              </a:solidFill>
              <a:latin typeface="Roboto"/>
              <a:ea typeface="Roboto"/>
              <a:cs typeface="Roboto"/>
              <a:sym typeface="Roboto"/>
            </a:endParaRPr>
          </a:p>
          <a:p>
            <a:pPr indent="0" lvl="0" marL="0" rtl="0" algn="just">
              <a:spcBef>
                <a:spcPts val="0"/>
              </a:spcBef>
              <a:spcAft>
                <a:spcPts val="0"/>
              </a:spcAft>
              <a:buNone/>
            </a:pPr>
            <a:r>
              <a:t/>
            </a:r>
            <a:endParaRPr b="1" sz="2300">
              <a:solidFill>
                <a:srgbClr val="FF9900"/>
              </a:solidFill>
              <a:latin typeface="Roboto"/>
              <a:ea typeface="Roboto"/>
              <a:cs typeface="Roboto"/>
              <a:sym typeface="Roboto"/>
            </a:endParaRPr>
          </a:p>
          <a:p>
            <a:pPr indent="-374650" lvl="0" marL="457200" rtl="0" algn="just">
              <a:spcBef>
                <a:spcPts val="0"/>
              </a:spcBef>
              <a:spcAft>
                <a:spcPts val="0"/>
              </a:spcAft>
              <a:buClr>
                <a:srgbClr val="FF9900"/>
              </a:buClr>
              <a:buSzPts val="2300"/>
              <a:buFont typeface="Roboto"/>
              <a:buChar char="-"/>
            </a:pPr>
            <a:r>
              <a:rPr b="1" lang="en-US" sz="2300">
                <a:solidFill>
                  <a:srgbClr val="FF9900"/>
                </a:solidFill>
                <a:latin typeface="Roboto"/>
                <a:ea typeface="Roboto"/>
                <a:cs typeface="Roboto"/>
                <a:sym typeface="Roboto"/>
              </a:rPr>
              <a:t>API Gateway e sicurezza nei microservizi</a:t>
            </a:r>
            <a:endParaRPr b="1" sz="2300">
              <a:solidFill>
                <a:srgbClr val="FF9900"/>
              </a:solidFill>
              <a:latin typeface="Roboto"/>
              <a:ea typeface="Roboto"/>
              <a:cs typeface="Roboto"/>
              <a:sym typeface="Roboto"/>
            </a:endParaRPr>
          </a:p>
          <a:p>
            <a:pPr indent="0" lvl="0" marL="457200" rtl="0" algn="just">
              <a:spcBef>
                <a:spcPts val="0"/>
              </a:spcBef>
              <a:spcAft>
                <a:spcPts val="0"/>
              </a:spcAft>
              <a:buNone/>
            </a:pPr>
            <a:r>
              <a:t/>
            </a:r>
            <a:endParaRPr b="1" sz="2300">
              <a:solidFill>
                <a:srgbClr val="FF9900"/>
              </a:solidFill>
              <a:latin typeface="Roboto"/>
              <a:ea typeface="Roboto"/>
              <a:cs typeface="Roboto"/>
              <a:sym typeface="Roboto"/>
            </a:endParaRPr>
          </a:p>
          <a:p>
            <a:pPr indent="0" lvl="0" marL="0" rtl="0" algn="just">
              <a:spcBef>
                <a:spcPts val="0"/>
              </a:spcBef>
              <a:spcAft>
                <a:spcPts val="0"/>
              </a:spcAft>
              <a:buNone/>
            </a:pPr>
            <a:r>
              <a:t/>
            </a:r>
            <a:endParaRPr b="1" sz="2300">
              <a:solidFill>
                <a:srgbClr val="FF9900"/>
              </a:solidFill>
              <a:latin typeface="Roboto"/>
              <a:ea typeface="Roboto"/>
              <a:cs typeface="Roboto"/>
              <a:sym typeface="Roboto"/>
            </a:endParaRPr>
          </a:p>
          <a:p>
            <a:pPr indent="-374650" lvl="0" marL="457200" rtl="0" algn="just">
              <a:spcBef>
                <a:spcPts val="0"/>
              </a:spcBef>
              <a:spcAft>
                <a:spcPts val="0"/>
              </a:spcAft>
              <a:buClr>
                <a:srgbClr val="FF9900"/>
              </a:buClr>
              <a:buSzPts val="2300"/>
              <a:buFont typeface="Roboto"/>
              <a:buChar char="-"/>
            </a:pPr>
            <a:r>
              <a:rPr b="1" lang="en-US" sz="2300">
                <a:solidFill>
                  <a:srgbClr val="FF9900"/>
                </a:solidFill>
                <a:latin typeface="Roboto"/>
                <a:ea typeface="Roboto"/>
                <a:cs typeface="Roboto"/>
                <a:sym typeface="Roboto"/>
              </a:rPr>
              <a:t>Know - How Docker &amp; Kubernetes</a:t>
            </a:r>
            <a:endParaRPr b="1" sz="2300">
              <a:solidFill>
                <a:srgbClr val="FF9900"/>
              </a:solidFill>
              <a:latin typeface="Roboto"/>
              <a:ea typeface="Roboto"/>
              <a:cs typeface="Roboto"/>
              <a:sym typeface="Roboto"/>
            </a:endParaRPr>
          </a:p>
          <a:p>
            <a:pPr indent="0" lvl="0" marL="0" rtl="0" algn="just">
              <a:spcBef>
                <a:spcPts val="0"/>
              </a:spcBef>
              <a:spcAft>
                <a:spcPts val="0"/>
              </a:spcAft>
              <a:buNone/>
            </a:pPr>
            <a:r>
              <a:t/>
            </a:r>
            <a:endParaRPr b="1" sz="2300">
              <a:solidFill>
                <a:schemeClr val="lt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sz="2300">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sz="2300">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b="0" i="0" sz="2300" u="none" cap="none" strike="noStrike">
              <a:solidFill>
                <a:srgbClr val="000000"/>
              </a:solidFill>
              <a:latin typeface="Roboto"/>
              <a:ea typeface="Roboto"/>
              <a:cs typeface="Roboto"/>
              <a:sym typeface="Roboto"/>
            </a:endParaRPr>
          </a:p>
        </p:txBody>
      </p:sp>
      <p:pic>
        <p:nvPicPr>
          <p:cNvPr id="925" name="Google Shape;925;gc103a58fcc_0_147"/>
          <p:cNvPicPr preferRelativeResize="0"/>
          <p:nvPr/>
        </p:nvPicPr>
        <p:blipFill>
          <a:blip r:embed="rId3">
            <a:alphaModFix/>
          </a:blip>
          <a:stretch>
            <a:fillRect/>
          </a:stretch>
        </p:blipFill>
        <p:spPr>
          <a:xfrm>
            <a:off x="6815124" y="1173999"/>
            <a:ext cx="991150" cy="991200"/>
          </a:xfrm>
          <a:prstGeom prst="rect">
            <a:avLst/>
          </a:prstGeom>
          <a:noFill/>
          <a:ln>
            <a:noFill/>
          </a:ln>
        </p:spPr>
      </p:pic>
      <p:pic>
        <p:nvPicPr>
          <p:cNvPr id="926" name="Google Shape;926;gc103a58fcc_0_147"/>
          <p:cNvPicPr preferRelativeResize="0"/>
          <p:nvPr/>
        </p:nvPicPr>
        <p:blipFill>
          <a:blip r:embed="rId3">
            <a:alphaModFix/>
          </a:blip>
          <a:stretch>
            <a:fillRect/>
          </a:stretch>
        </p:blipFill>
        <p:spPr>
          <a:xfrm>
            <a:off x="7168124" y="4450286"/>
            <a:ext cx="991150" cy="991200"/>
          </a:xfrm>
          <a:prstGeom prst="rect">
            <a:avLst/>
          </a:prstGeom>
          <a:noFill/>
          <a:ln>
            <a:noFill/>
          </a:ln>
        </p:spPr>
      </p:pic>
      <p:pic>
        <p:nvPicPr>
          <p:cNvPr id="927" name="Google Shape;927;gc103a58fcc_0_147"/>
          <p:cNvPicPr preferRelativeResize="0"/>
          <p:nvPr/>
        </p:nvPicPr>
        <p:blipFill>
          <a:blip r:embed="rId4">
            <a:alphaModFix/>
          </a:blip>
          <a:stretch>
            <a:fillRect/>
          </a:stretch>
        </p:blipFill>
        <p:spPr>
          <a:xfrm>
            <a:off x="6176965" y="3345965"/>
            <a:ext cx="991150" cy="991150"/>
          </a:xfrm>
          <a:prstGeom prst="rect">
            <a:avLst/>
          </a:prstGeom>
          <a:noFill/>
          <a:ln>
            <a:noFill/>
          </a:ln>
        </p:spPr>
      </p:pic>
      <p:pic>
        <p:nvPicPr>
          <p:cNvPr id="928" name="Google Shape;928;gc103a58fcc_0_147"/>
          <p:cNvPicPr preferRelativeResize="0"/>
          <p:nvPr/>
        </p:nvPicPr>
        <p:blipFill>
          <a:blip r:embed="rId4">
            <a:alphaModFix/>
          </a:blip>
          <a:stretch>
            <a:fillRect/>
          </a:stretch>
        </p:blipFill>
        <p:spPr>
          <a:xfrm>
            <a:off x="6176965" y="5517890"/>
            <a:ext cx="991150" cy="991150"/>
          </a:xfrm>
          <a:prstGeom prst="rect">
            <a:avLst/>
          </a:prstGeom>
          <a:noFill/>
          <a:ln>
            <a:noFill/>
          </a:ln>
        </p:spPr>
      </p:pic>
      <p:pic>
        <p:nvPicPr>
          <p:cNvPr id="929" name="Google Shape;929;gc103a58fcc_0_147"/>
          <p:cNvPicPr preferRelativeResize="0"/>
          <p:nvPr/>
        </p:nvPicPr>
        <p:blipFill>
          <a:blip r:embed="rId3">
            <a:alphaModFix/>
          </a:blip>
          <a:stretch>
            <a:fillRect/>
          </a:stretch>
        </p:blipFill>
        <p:spPr>
          <a:xfrm>
            <a:off x="7982675" y="2280200"/>
            <a:ext cx="1065700" cy="10657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gc2bbb0e9ca_2_0"/>
          <p:cNvSpPr txBox="1"/>
          <p:nvPr>
            <p:ph type="title"/>
          </p:nvPr>
        </p:nvSpPr>
        <p:spPr>
          <a:xfrm>
            <a:off x="300787" y="0"/>
            <a:ext cx="9071100" cy="12621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000000"/>
              </a:buClr>
              <a:buSzPts val="3700"/>
              <a:buFont typeface="Arial"/>
              <a:buNone/>
            </a:pPr>
            <a:r>
              <a:rPr lang="en-US"/>
              <a:t>Project Management</a:t>
            </a:r>
            <a:endParaRPr/>
          </a:p>
        </p:txBody>
      </p:sp>
      <p:sp>
        <p:nvSpPr>
          <p:cNvPr id="936" name="Google Shape;936;gc2bbb0e9ca_2_0"/>
          <p:cNvSpPr txBox="1"/>
          <p:nvPr/>
        </p:nvSpPr>
        <p:spPr>
          <a:xfrm>
            <a:off x="967700" y="1754350"/>
            <a:ext cx="8293200" cy="4676400"/>
          </a:xfrm>
          <a:prstGeom prst="rect">
            <a:avLst/>
          </a:prstGeom>
          <a:noFill/>
          <a:ln>
            <a:noFill/>
          </a:ln>
          <a:effectLst>
            <a:outerShdw blurRad="200025" rotWithShape="0" algn="bl" dir="4440000" dist="66675">
              <a:srgbClr val="000000"/>
            </a:outerShdw>
          </a:effectLst>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374650" lvl="0" marL="457200" marR="0" rtl="0" algn="just">
              <a:lnSpc>
                <a:spcPct val="100000"/>
              </a:lnSpc>
              <a:spcBef>
                <a:spcPts val="0"/>
              </a:spcBef>
              <a:spcAft>
                <a:spcPts val="0"/>
              </a:spcAft>
              <a:buClr>
                <a:srgbClr val="FF9900"/>
              </a:buClr>
              <a:buSzPts val="2300"/>
              <a:buFont typeface="Roboto"/>
              <a:buChar char="-"/>
            </a:pPr>
            <a:r>
              <a:rPr b="1" lang="en-US" sz="2300">
                <a:solidFill>
                  <a:srgbClr val="FF9900"/>
                </a:solidFill>
                <a:latin typeface="Roboto"/>
                <a:ea typeface="Roboto"/>
                <a:cs typeface="Roboto"/>
                <a:sym typeface="Roboto"/>
              </a:rPr>
              <a:t>Incontri: 2-3 a settimana (Discord) con Roadmap</a:t>
            </a:r>
            <a:endParaRPr b="1" sz="2300">
              <a:solidFill>
                <a:srgbClr val="FF9900"/>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rgbClr val="FF9900"/>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rgbClr val="FF9900"/>
              </a:solidFill>
              <a:latin typeface="Roboto"/>
              <a:ea typeface="Roboto"/>
              <a:cs typeface="Roboto"/>
              <a:sym typeface="Roboto"/>
            </a:endParaRPr>
          </a:p>
          <a:p>
            <a:pPr indent="-374650" lvl="0" marL="457200" marR="0" rtl="0" algn="just">
              <a:lnSpc>
                <a:spcPct val="100000"/>
              </a:lnSpc>
              <a:spcBef>
                <a:spcPts val="0"/>
              </a:spcBef>
              <a:spcAft>
                <a:spcPts val="0"/>
              </a:spcAft>
              <a:buClr>
                <a:srgbClr val="FF9900"/>
              </a:buClr>
              <a:buSzPts val="2300"/>
              <a:buFont typeface="Roboto"/>
              <a:buChar char="-"/>
            </a:pPr>
            <a:r>
              <a:rPr b="1" lang="en-US" sz="2300">
                <a:solidFill>
                  <a:srgbClr val="FF9900"/>
                </a:solidFill>
                <a:latin typeface="Roboto"/>
                <a:ea typeface="Roboto"/>
                <a:cs typeface="Roboto"/>
                <a:sym typeface="Roboto"/>
              </a:rPr>
              <a:t>Verifica costante della </a:t>
            </a:r>
            <a:r>
              <a:rPr b="1" lang="en-US" sz="2300">
                <a:solidFill>
                  <a:srgbClr val="FF9900"/>
                </a:solidFill>
                <a:latin typeface="Roboto"/>
                <a:ea typeface="Roboto"/>
                <a:cs typeface="Roboto"/>
                <a:sym typeface="Roboto"/>
              </a:rPr>
              <a:t>coerenza</a:t>
            </a:r>
            <a:r>
              <a:rPr b="1" lang="en-US" sz="2300">
                <a:solidFill>
                  <a:srgbClr val="FF9900"/>
                </a:solidFill>
                <a:latin typeface="Roboto"/>
                <a:ea typeface="Roboto"/>
                <a:cs typeface="Roboto"/>
                <a:sym typeface="Roboto"/>
              </a:rPr>
              <a:t> con il Planning</a:t>
            </a:r>
            <a:endParaRPr b="1" sz="2300">
              <a:solidFill>
                <a:srgbClr val="FF9900"/>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rgbClr val="FF9900"/>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rgbClr val="FF9900"/>
              </a:solidFill>
              <a:latin typeface="Roboto"/>
              <a:ea typeface="Roboto"/>
              <a:cs typeface="Roboto"/>
              <a:sym typeface="Roboto"/>
            </a:endParaRPr>
          </a:p>
          <a:p>
            <a:pPr indent="-374650" lvl="0" marL="457200" marR="0" rtl="0" algn="just">
              <a:lnSpc>
                <a:spcPct val="100000"/>
              </a:lnSpc>
              <a:spcBef>
                <a:spcPts val="0"/>
              </a:spcBef>
              <a:spcAft>
                <a:spcPts val="0"/>
              </a:spcAft>
              <a:buClr>
                <a:srgbClr val="FF9900"/>
              </a:buClr>
              <a:buSzPts val="2300"/>
              <a:buFont typeface="Roboto"/>
              <a:buChar char="-"/>
            </a:pPr>
            <a:r>
              <a:rPr b="1" lang="en-US" sz="2300">
                <a:solidFill>
                  <a:srgbClr val="FF9900"/>
                </a:solidFill>
                <a:latin typeface="Roboto"/>
                <a:ea typeface="Roboto"/>
                <a:cs typeface="Roboto"/>
                <a:sym typeface="Roboto"/>
              </a:rPr>
              <a:t>Individuazione e Suddivisione dei compiti (Trello)</a:t>
            </a:r>
            <a:endParaRPr b="1" sz="2300">
              <a:solidFill>
                <a:srgbClr val="FF9900"/>
              </a:solidFill>
              <a:latin typeface="Roboto"/>
              <a:ea typeface="Roboto"/>
              <a:cs typeface="Roboto"/>
              <a:sym typeface="Roboto"/>
            </a:endParaRPr>
          </a:p>
          <a:p>
            <a:pPr indent="0" lvl="0" marL="457200" marR="0" rtl="0" algn="just">
              <a:lnSpc>
                <a:spcPct val="100000"/>
              </a:lnSpc>
              <a:spcBef>
                <a:spcPts val="0"/>
              </a:spcBef>
              <a:spcAft>
                <a:spcPts val="0"/>
              </a:spcAft>
              <a:buNone/>
            </a:pPr>
            <a:r>
              <a:t/>
            </a:r>
            <a:endParaRPr b="1" sz="2300">
              <a:solidFill>
                <a:srgbClr val="FF9900"/>
              </a:solidFill>
              <a:latin typeface="Roboto"/>
              <a:ea typeface="Roboto"/>
              <a:cs typeface="Roboto"/>
              <a:sym typeface="Roboto"/>
            </a:endParaRPr>
          </a:p>
          <a:p>
            <a:pPr indent="0" lvl="0" marL="457200" marR="0" rtl="0" algn="just">
              <a:lnSpc>
                <a:spcPct val="100000"/>
              </a:lnSpc>
              <a:spcBef>
                <a:spcPts val="0"/>
              </a:spcBef>
              <a:spcAft>
                <a:spcPts val="0"/>
              </a:spcAft>
              <a:buNone/>
            </a:pPr>
            <a:r>
              <a:t/>
            </a:r>
            <a:endParaRPr b="1" sz="2300">
              <a:solidFill>
                <a:srgbClr val="FF9900"/>
              </a:solidFill>
              <a:latin typeface="Roboto"/>
              <a:ea typeface="Roboto"/>
              <a:cs typeface="Roboto"/>
              <a:sym typeface="Roboto"/>
            </a:endParaRPr>
          </a:p>
          <a:p>
            <a:pPr indent="-374650" lvl="0" marL="457200" marR="0" rtl="0" algn="just">
              <a:lnSpc>
                <a:spcPct val="100000"/>
              </a:lnSpc>
              <a:spcBef>
                <a:spcPts val="0"/>
              </a:spcBef>
              <a:spcAft>
                <a:spcPts val="0"/>
              </a:spcAft>
              <a:buClr>
                <a:srgbClr val="FF9900"/>
              </a:buClr>
              <a:buSzPts val="2300"/>
              <a:buFont typeface="Roboto"/>
              <a:buChar char="-"/>
            </a:pPr>
            <a:r>
              <a:rPr b="1" lang="en-US" sz="2300">
                <a:solidFill>
                  <a:srgbClr val="FF9900"/>
                </a:solidFill>
                <a:latin typeface="Roboto"/>
                <a:ea typeface="Roboto"/>
                <a:cs typeface="Roboto"/>
                <a:sym typeface="Roboto"/>
              </a:rPr>
              <a:t>Gestione delle scadenze (Trello)</a:t>
            </a:r>
            <a:endParaRPr b="1" sz="2300">
              <a:solidFill>
                <a:srgbClr val="FF9900"/>
              </a:solidFill>
              <a:latin typeface="Roboto"/>
              <a:ea typeface="Roboto"/>
              <a:cs typeface="Roboto"/>
              <a:sym typeface="Roboto"/>
            </a:endParaRPr>
          </a:p>
          <a:p>
            <a:pPr indent="0" lvl="0" marL="0" marR="0" rtl="0" algn="just">
              <a:lnSpc>
                <a:spcPct val="100000"/>
              </a:lnSpc>
              <a:spcBef>
                <a:spcPts val="0"/>
              </a:spcBef>
              <a:spcAft>
                <a:spcPts val="0"/>
              </a:spcAft>
              <a:buNone/>
            </a:pPr>
            <a:r>
              <a:t/>
            </a:r>
            <a:endParaRPr b="1" sz="2300">
              <a:solidFill>
                <a:srgbClr val="FF9900"/>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sz="2300">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b="0" i="0" sz="2300" u="none" cap="none" strike="noStrike">
              <a:solidFill>
                <a:srgbClr val="000000"/>
              </a:solidFill>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
          <p:cNvSpPr txBox="1"/>
          <p:nvPr/>
        </p:nvSpPr>
        <p:spPr>
          <a:xfrm>
            <a:off x="504763" y="611088"/>
            <a:ext cx="9071100" cy="6337500"/>
          </a:xfrm>
          <a:prstGeom prst="rect">
            <a:avLst/>
          </a:prstGeom>
          <a:noFill/>
          <a:ln cap="flat" cmpd="sng" w="9525">
            <a:solidFill>
              <a:schemeClr val="accent5"/>
            </a:solidFill>
            <a:prstDash val="solid"/>
            <a:round/>
            <a:headEnd len="sm" w="sm" type="none"/>
            <a:tailEnd len="sm" w="sm" type="none"/>
          </a:ln>
          <a:effectLst>
            <a:outerShdw blurRad="214313" rotWithShape="0" algn="bl" dir="6420000" dist="238125">
              <a:srgbClr val="000000">
                <a:alpha val="40000"/>
              </a:srgbClr>
            </a:outerShdw>
          </a:effectLst>
        </p:spPr>
        <p:txBody>
          <a:bodyPr anchorCtr="0" anchor="ctr" bIns="0" lIns="0" spcFirstLastPara="1" rIns="0" wrap="square" tIns="38875">
            <a:noAutofit/>
          </a:bodyPr>
          <a:lstStyle/>
          <a:p>
            <a:pPr indent="0" lvl="0" marL="0" marR="0" rtl="0" algn="ctr">
              <a:lnSpc>
                <a:spcPct val="93000"/>
              </a:lnSpc>
              <a:spcBef>
                <a:spcPts val="0"/>
              </a:spcBef>
              <a:spcAft>
                <a:spcPts val="0"/>
              </a:spcAft>
              <a:buClr>
                <a:srgbClr val="FF6309"/>
              </a:buClr>
              <a:buSzPts val="5400"/>
              <a:buFont typeface="Arial"/>
              <a:buNone/>
            </a:pPr>
            <a:r>
              <a:rPr b="1" lang="en-US" sz="4000">
                <a:solidFill>
                  <a:schemeClr val="accent5"/>
                </a:solidFill>
                <a:latin typeface="PT Sans Narrow"/>
                <a:ea typeface="PT Sans Narrow"/>
                <a:cs typeface="PT Sans Narrow"/>
                <a:sym typeface="PT Sans Narrow"/>
              </a:rPr>
              <a:t>Grazie per l’attenzione!</a:t>
            </a:r>
            <a:endParaRPr b="1" i="0" sz="4200" u="none" cap="none" strike="noStrike">
              <a:solidFill>
                <a:schemeClr val="accent5"/>
              </a:solidFill>
              <a:latin typeface="PT Sans Narrow"/>
              <a:ea typeface="PT Sans Narrow"/>
              <a:cs typeface="PT Sans Narrow"/>
              <a:sym typeface="PT Sans Narr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a27ab05aa1_0_315"/>
          <p:cNvSpPr txBox="1"/>
          <p:nvPr>
            <p:ph type="title"/>
          </p:nvPr>
        </p:nvSpPr>
        <p:spPr>
          <a:xfrm>
            <a:off x="300787" y="0"/>
            <a:ext cx="9071100" cy="12621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000000"/>
              </a:buClr>
              <a:buSzPts val="3700"/>
              <a:buFont typeface="Arial"/>
              <a:buNone/>
            </a:pPr>
            <a:r>
              <a:rPr i="0" lang="en-US" u="none" cap="none" strike="noStrike"/>
              <a:t> Initial Project plan summary - </a:t>
            </a:r>
            <a:r>
              <a:rPr lang="en-US"/>
              <a:t>11/11/20</a:t>
            </a:r>
            <a:endParaRPr/>
          </a:p>
        </p:txBody>
      </p:sp>
      <p:sp>
        <p:nvSpPr>
          <p:cNvPr id="371" name="Google Shape;371;ga27ab05aa1_0_315"/>
          <p:cNvSpPr/>
          <p:nvPr/>
        </p:nvSpPr>
        <p:spPr>
          <a:xfrm>
            <a:off x="1450200" y="6694000"/>
            <a:ext cx="1948644" cy="290250"/>
          </a:xfrm>
          <a:prstGeom prst="flowChartTerminator">
            <a:avLst/>
          </a:prstGeom>
          <a:solidFill>
            <a:srgbClr val="6AA84F"/>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PROGETTAZIONE</a:t>
            </a:r>
            <a:endParaRPr b="1"/>
          </a:p>
        </p:txBody>
      </p:sp>
      <p:sp>
        <p:nvSpPr>
          <p:cNvPr id="372" name="Google Shape;372;ga27ab05aa1_0_315"/>
          <p:cNvSpPr/>
          <p:nvPr/>
        </p:nvSpPr>
        <p:spPr>
          <a:xfrm>
            <a:off x="3490113" y="6694000"/>
            <a:ext cx="1699866" cy="290250"/>
          </a:xfrm>
          <a:prstGeom prst="flowChartTerminator">
            <a:avLst/>
          </a:prstGeom>
          <a:solidFill>
            <a:srgbClr val="FF0000"/>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BACKEND</a:t>
            </a:r>
            <a:endParaRPr b="1"/>
          </a:p>
        </p:txBody>
      </p:sp>
      <p:sp>
        <p:nvSpPr>
          <p:cNvPr id="373" name="Google Shape;373;ga27ab05aa1_0_315"/>
          <p:cNvSpPr/>
          <p:nvPr/>
        </p:nvSpPr>
        <p:spPr>
          <a:xfrm>
            <a:off x="5281250" y="6694000"/>
            <a:ext cx="1699866" cy="290250"/>
          </a:xfrm>
          <a:prstGeom prst="flowChartTerminator">
            <a:avLst/>
          </a:prstGeom>
          <a:solidFill>
            <a:srgbClr val="FFFF00"/>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FRONTEND</a:t>
            </a:r>
            <a:endParaRPr b="1"/>
          </a:p>
        </p:txBody>
      </p:sp>
      <p:sp>
        <p:nvSpPr>
          <p:cNvPr id="374" name="Google Shape;374;ga27ab05aa1_0_315"/>
          <p:cNvSpPr/>
          <p:nvPr/>
        </p:nvSpPr>
        <p:spPr>
          <a:xfrm>
            <a:off x="7076175" y="6694000"/>
            <a:ext cx="1699866" cy="290250"/>
          </a:xfrm>
          <a:prstGeom prst="flowChartTerminator">
            <a:avLst/>
          </a:prstGeom>
          <a:solidFill>
            <a:srgbClr val="0000FF"/>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rPr>
              <a:t>ANDROID</a:t>
            </a:r>
            <a:endParaRPr b="1">
              <a:solidFill>
                <a:srgbClr val="FFFFFF"/>
              </a:solidFill>
            </a:endParaRPr>
          </a:p>
        </p:txBody>
      </p:sp>
      <p:pic>
        <p:nvPicPr>
          <p:cNvPr id="375" name="Google Shape;375;ga27ab05aa1_0_315"/>
          <p:cNvPicPr preferRelativeResize="0"/>
          <p:nvPr/>
        </p:nvPicPr>
        <p:blipFill>
          <a:blip r:embed="rId3">
            <a:alphaModFix/>
          </a:blip>
          <a:stretch>
            <a:fillRect/>
          </a:stretch>
        </p:blipFill>
        <p:spPr>
          <a:xfrm>
            <a:off x="152400" y="1414500"/>
            <a:ext cx="9476343" cy="51271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9"/>
          <p:cNvSpPr txBox="1"/>
          <p:nvPr>
            <p:ph type="title"/>
          </p:nvPr>
        </p:nvSpPr>
        <p:spPr>
          <a:xfrm>
            <a:off x="468300" y="0"/>
            <a:ext cx="9071100" cy="1095900"/>
          </a:xfrm>
          <a:prstGeom prst="rect">
            <a:avLst/>
          </a:prstGeom>
          <a:noFill/>
          <a:ln>
            <a:noFill/>
          </a:ln>
        </p:spPr>
        <p:txBody>
          <a:bodyPr anchorCtr="0" anchor="ctr" bIns="0" lIns="0" spcFirstLastPara="1" rIns="0" wrap="square" tIns="38875">
            <a:noAutofit/>
          </a:bodyPr>
          <a:lstStyle/>
          <a:p>
            <a:pPr indent="0" lvl="0" marL="0" marR="0" rtl="0" algn="l">
              <a:lnSpc>
                <a:spcPct val="93000"/>
              </a:lnSpc>
              <a:spcBef>
                <a:spcPts val="0"/>
              </a:spcBef>
              <a:spcAft>
                <a:spcPts val="0"/>
              </a:spcAft>
              <a:buClr>
                <a:srgbClr val="000000"/>
              </a:buClr>
              <a:buSzPts val="3700"/>
              <a:buFont typeface="Arial"/>
              <a:buNone/>
            </a:pPr>
            <a:r>
              <a:rPr i="0" lang="en-US" u="none" cap="none" strike="noStrike"/>
              <a:t>User stories</a:t>
            </a:r>
            <a:endParaRPr/>
          </a:p>
        </p:txBody>
      </p:sp>
      <p:sp>
        <p:nvSpPr>
          <p:cNvPr id="382" name="Google Shape;382;p9"/>
          <p:cNvSpPr txBox="1"/>
          <p:nvPr>
            <p:ph idx="1" type="body"/>
          </p:nvPr>
        </p:nvSpPr>
        <p:spPr>
          <a:xfrm>
            <a:off x="173550" y="889338"/>
            <a:ext cx="9733500" cy="5781000"/>
          </a:xfrm>
          <a:prstGeom prst="rect">
            <a:avLst/>
          </a:prstGeom>
          <a:noFill/>
          <a:ln>
            <a:noFill/>
          </a:ln>
        </p:spPr>
        <p:txBody>
          <a:bodyPr anchorCtr="0" anchor="t" bIns="0" lIns="0" spcFirstLastPara="1" rIns="0" wrap="square" tIns="26625">
            <a:noAutofit/>
          </a:bodyPr>
          <a:lstStyle/>
          <a:p>
            <a:pPr indent="0" lvl="0" marL="0" rtl="0" algn="l">
              <a:lnSpc>
                <a:spcPct val="100000"/>
              </a:lnSpc>
              <a:spcBef>
                <a:spcPts val="0"/>
              </a:spcBef>
              <a:spcAft>
                <a:spcPts val="0"/>
              </a:spcAft>
              <a:buClr>
                <a:srgbClr val="000000"/>
              </a:buClr>
              <a:buSzPts val="1400"/>
              <a:buFont typeface="Arial"/>
              <a:buNone/>
            </a:pPr>
            <a:r>
              <a:t/>
            </a:r>
            <a:endParaRPr b="1" sz="1600">
              <a:solidFill>
                <a:schemeClr val="accent5"/>
              </a:solidFill>
              <a:latin typeface="Roboto"/>
              <a:ea typeface="Roboto"/>
              <a:cs typeface="Roboto"/>
              <a:sym typeface="Roboto"/>
            </a:endParaRPr>
          </a:p>
          <a:p>
            <a:pPr indent="0" lvl="0" marL="0" rtl="0" algn="l">
              <a:lnSpc>
                <a:spcPct val="100000"/>
              </a:lnSpc>
              <a:spcBef>
                <a:spcPts val="0"/>
              </a:spcBef>
              <a:spcAft>
                <a:spcPts val="0"/>
              </a:spcAft>
              <a:buClr>
                <a:srgbClr val="000000"/>
              </a:buClr>
              <a:buSzPts val="1400"/>
              <a:buFont typeface="Arial"/>
              <a:buNone/>
            </a:pPr>
            <a:r>
              <a:rPr b="1" lang="en-US" sz="1600">
                <a:solidFill>
                  <a:schemeClr val="accent5"/>
                </a:solidFill>
                <a:latin typeface="Roboto"/>
                <a:ea typeface="Roboto"/>
                <a:cs typeface="Roboto"/>
                <a:sym typeface="Roboto"/>
              </a:rPr>
              <a:t>CLIENTE*</a:t>
            </a:r>
            <a:endParaRPr b="1" sz="1600">
              <a:solidFill>
                <a:srgbClr val="FFFFFF"/>
              </a:solidFill>
              <a:latin typeface="Roboto"/>
              <a:ea typeface="Roboto"/>
              <a:cs typeface="Roboto"/>
              <a:sym typeface="Roboto"/>
            </a:endParaRPr>
          </a:p>
          <a:p>
            <a:pPr indent="0" lvl="0" marL="0" rtl="0" algn="l">
              <a:lnSpc>
                <a:spcPct val="100000"/>
              </a:lnSpc>
              <a:spcBef>
                <a:spcPts val="0"/>
              </a:spcBef>
              <a:spcAft>
                <a:spcPts val="0"/>
              </a:spcAft>
              <a:buClr>
                <a:srgbClr val="000000"/>
              </a:buClr>
              <a:buSzPts val="1400"/>
              <a:buFont typeface="Arial"/>
              <a:buNone/>
            </a:pPr>
            <a:r>
              <a:rPr lang="en-US" sz="1600">
                <a:solidFill>
                  <a:schemeClr val="lt1"/>
                </a:solidFill>
                <a:latin typeface="Roboto"/>
                <a:ea typeface="Roboto"/>
                <a:cs typeface="Roboto"/>
                <a:sym typeface="Roboto"/>
              </a:rPr>
              <a:t>deve poter registrarsi dal sito web. Dopo la ricezione di una mail che conferma l’iscrizione potrà accedere al sito web tramite credenziali e visualizzare (suddivisi per categoria, giorni e orari) la lista delle attività sportive programmate disponibili per la palestra, al quale potrà prenotarsi solo se previste nel suo </a:t>
            </a:r>
            <a:r>
              <a:rPr b="1" lang="en-US" sz="1600">
                <a:solidFill>
                  <a:schemeClr val="accent5"/>
                </a:solidFill>
                <a:latin typeface="Roboto"/>
                <a:ea typeface="Roboto"/>
                <a:cs typeface="Roboto"/>
                <a:sym typeface="Roboto"/>
              </a:rPr>
              <a:t>abbonamento*</a:t>
            </a:r>
            <a:r>
              <a:rPr lang="en-US" sz="1600">
                <a:solidFill>
                  <a:schemeClr val="lt1"/>
                </a:solidFill>
                <a:latin typeface="Roboto"/>
                <a:ea typeface="Roboto"/>
                <a:cs typeface="Roboto"/>
                <a:sym typeface="Roboto"/>
              </a:rPr>
              <a:t>. Può inoltre verificare le attività sportive al quale è prenotato ed eventualmente eliminare una sua prenotazione. </a:t>
            </a:r>
            <a:endParaRPr sz="1600">
              <a:solidFill>
                <a:schemeClr val="lt1"/>
              </a:solidFill>
              <a:latin typeface="Roboto"/>
              <a:ea typeface="Roboto"/>
              <a:cs typeface="Roboto"/>
              <a:sym typeface="Roboto"/>
            </a:endParaRPr>
          </a:p>
          <a:p>
            <a:pPr indent="0" lvl="0" marL="0" rtl="0" algn="l">
              <a:lnSpc>
                <a:spcPct val="100000"/>
              </a:lnSpc>
              <a:spcBef>
                <a:spcPts val="0"/>
              </a:spcBef>
              <a:spcAft>
                <a:spcPts val="0"/>
              </a:spcAft>
              <a:buClr>
                <a:srgbClr val="000000"/>
              </a:buClr>
              <a:buSzPts val="1400"/>
              <a:buFont typeface="Arial"/>
              <a:buNone/>
            </a:pPr>
            <a:r>
              <a:t/>
            </a:r>
            <a:endParaRPr sz="1600">
              <a:solidFill>
                <a:schemeClr val="lt1"/>
              </a:solidFill>
              <a:latin typeface="Roboto"/>
              <a:ea typeface="Roboto"/>
              <a:cs typeface="Roboto"/>
              <a:sym typeface="Roboto"/>
            </a:endParaRPr>
          </a:p>
          <a:p>
            <a:pPr indent="0" lvl="0" marL="0" rtl="0" algn="l">
              <a:lnSpc>
                <a:spcPct val="100000"/>
              </a:lnSpc>
              <a:spcBef>
                <a:spcPts val="0"/>
              </a:spcBef>
              <a:spcAft>
                <a:spcPts val="0"/>
              </a:spcAft>
              <a:buClr>
                <a:srgbClr val="000000"/>
              </a:buClr>
              <a:buSzPts val="1400"/>
              <a:buFont typeface="Arial"/>
              <a:buNone/>
            </a:pPr>
            <a:r>
              <a:rPr b="1" lang="en-US" sz="1600">
                <a:solidFill>
                  <a:schemeClr val="accent5"/>
                </a:solidFill>
                <a:latin typeface="Roboto"/>
                <a:ea typeface="Roboto"/>
                <a:cs typeface="Roboto"/>
                <a:sym typeface="Roboto"/>
              </a:rPr>
              <a:t>GESTORE*</a:t>
            </a:r>
            <a:endParaRPr sz="1600">
              <a:solidFill>
                <a:schemeClr val="accent5"/>
              </a:solidFill>
              <a:latin typeface="Roboto"/>
              <a:ea typeface="Roboto"/>
              <a:cs typeface="Roboto"/>
              <a:sym typeface="Roboto"/>
            </a:endParaRPr>
          </a:p>
          <a:p>
            <a:pPr indent="0" lvl="0" marL="0" rtl="0" algn="l">
              <a:lnSpc>
                <a:spcPct val="100000"/>
              </a:lnSpc>
              <a:spcBef>
                <a:spcPts val="0"/>
              </a:spcBef>
              <a:spcAft>
                <a:spcPts val="0"/>
              </a:spcAft>
              <a:buClr>
                <a:srgbClr val="000000"/>
              </a:buClr>
              <a:buSzPts val="1400"/>
              <a:buFont typeface="Arial"/>
              <a:buNone/>
            </a:pPr>
            <a:r>
              <a:rPr lang="en-US" sz="1600">
                <a:solidFill>
                  <a:schemeClr val="lt1"/>
                </a:solidFill>
                <a:latin typeface="Roboto"/>
                <a:ea typeface="Roboto"/>
                <a:cs typeface="Roboto"/>
                <a:sym typeface="Roboto"/>
              </a:rPr>
              <a:t>Può registrare un cliente o confermare una registrazione. Settare per ogni cliente la tipologia di abbonamento scelto. Gestisce anche le varie tipologie di abbonamento che la palestra offre. </a:t>
            </a:r>
            <a:endParaRPr sz="1600">
              <a:solidFill>
                <a:schemeClr val="lt1"/>
              </a:solidFill>
              <a:latin typeface="Roboto"/>
              <a:ea typeface="Roboto"/>
              <a:cs typeface="Roboto"/>
              <a:sym typeface="Roboto"/>
            </a:endParaRPr>
          </a:p>
          <a:p>
            <a:pPr indent="0" lvl="0" marL="0" rtl="0" algn="l">
              <a:lnSpc>
                <a:spcPct val="100000"/>
              </a:lnSpc>
              <a:spcBef>
                <a:spcPts val="0"/>
              </a:spcBef>
              <a:spcAft>
                <a:spcPts val="0"/>
              </a:spcAft>
              <a:buClr>
                <a:srgbClr val="000000"/>
              </a:buClr>
              <a:buSzPts val="1400"/>
              <a:buFont typeface="Arial"/>
              <a:buNone/>
            </a:pPr>
            <a:r>
              <a:rPr lang="en-US" sz="1600">
                <a:solidFill>
                  <a:schemeClr val="lt1"/>
                </a:solidFill>
                <a:latin typeface="Roboto"/>
                <a:ea typeface="Roboto"/>
                <a:cs typeface="Roboto"/>
                <a:sym typeface="Roboto"/>
              </a:rPr>
              <a:t>Deve gestire la </a:t>
            </a:r>
            <a:r>
              <a:rPr b="1" lang="en-US" sz="1600">
                <a:solidFill>
                  <a:schemeClr val="accent5"/>
                </a:solidFill>
                <a:latin typeface="Roboto"/>
                <a:ea typeface="Roboto"/>
                <a:cs typeface="Roboto"/>
                <a:sym typeface="Roboto"/>
              </a:rPr>
              <a:t>programmazione*</a:t>
            </a:r>
            <a:r>
              <a:rPr b="1" lang="en-US" sz="1600">
                <a:solidFill>
                  <a:srgbClr val="000000"/>
                </a:solidFill>
                <a:latin typeface="Roboto"/>
                <a:ea typeface="Roboto"/>
                <a:cs typeface="Roboto"/>
                <a:sym typeface="Roboto"/>
              </a:rPr>
              <a:t> </a:t>
            </a:r>
            <a:r>
              <a:rPr lang="en-US" sz="1600">
                <a:solidFill>
                  <a:schemeClr val="lt1"/>
                </a:solidFill>
                <a:latin typeface="Roboto"/>
                <a:ea typeface="Roboto"/>
                <a:cs typeface="Roboto"/>
                <a:sym typeface="Roboto"/>
              </a:rPr>
              <a:t>di tutte le possibili attività mensili, inserendo eliminando o modificando nel </a:t>
            </a:r>
            <a:r>
              <a:rPr b="1" lang="en-US" sz="1600">
                <a:solidFill>
                  <a:schemeClr val="accent5"/>
                </a:solidFill>
                <a:latin typeface="Roboto"/>
                <a:ea typeface="Roboto"/>
                <a:cs typeface="Roboto"/>
                <a:sym typeface="Roboto"/>
              </a:rPr>
              <a:t>calendario*</a:t>
            </a:r>
            <a:r>
              <a:rPr lang="en-US" sz="1600">
                <a:solidFill>
                  <a:schemeClr val="lt1"/>
                </a:solidFill>
                <a:latin typeface="Roboto"/>
                <a:ea typeface="Roboto"/>
                <a:cs typeface="Roboto"/>
                <a:sym typeface="Roboto"/>
              </a:rPr>
              <a:t> gli slot per gli orari a cui il cliente potrà prenotarsi con il limite di utenti che possono accedere contemporaneamente. Inoltre può visualizzare la lista dei prenotati di una attività sportiva programmata e potrà anche aggiungere o eliminare una </a:t>
            </a:r>
            <a:r>
              <a:rPr b="1" lang="en-US" sz="1600">
                <a:solidFill>
                  <a:schemeClr val="accent5"/>
                </a:solidFill>
                <a:latin typeface="Roboto"/>
                <a:ea typeface="Roboto"/>
                <a:cs typeface="Roboto"/>
                <a:sym typeface="Roboto"/>
              </a:rPr>
              <a:t>prenotazione*</a:t>
            </a:r>
            <a:r>
              <a:rPr lang="en-US" sz="1600">
                <a:solidFill>
                  <a:schemeClr val="lt1"/>
                </a:solidFill>
                <a:latin typeface="Roboto"/>
                <a:ea typeface="Roboto"/>
                <a:cs typeface="Roboto"/>
                <a:sym typeface="Roboto"/>
              </a:rPr>
              <a:t> a seguito di una richiesta personale di un cliente. Gestisce le attività sportive e il profilo degli istruttori.</a:t>
            </a:r>
            <a:endParaRPr sz="1600">
              <a:solidFill>
                <a:schemeClr val="lt1"/>
              </a:solidFill>
              <a:latin typeface="Roboto"/>
              <a:ea typeface="Roboto"/>
              <a:cs typeface="Roboto"/>
              <a:sym typeface="Roboto"/>
            </a:endParaRPr>
          </a:p>
          <a:p>
            <a:pPr indent="0" lvl="0" marL="0" rtl="0" algn="l">
              <a:lnSpc>
                <a:spcPct val="100000"/>
              </a:lnSpc>
              <a:spcBef>
                <a:spcPts val="0"/>
              </a:spcBef>
              <a:spcAft>
                <a:spcPts val="0"/>
              </a:spcAft>
              <a:buClr>
                <a:srgbClr val="000000"/>
              </a:buClr>
              <a:buSzPts val="1400"/>
              <a:buFont typeface="Arial"/>
              <a:buNone/>
            </a:pPr>
            <a:r>
              <a:t/>
            </a:r>
            <a:endParaRPr sz="1600">
              <a:solidFill>
                <a:schemeClr val="lt1"/>
              </a:solidFill>
              <a:latin typeface="Roboto"/>
              <a:ea typeface="Roboto"/>
              <a:cs typeface="Roboto"/>
              <a:sym typeface="Roboto"/>
            </a:endParaRPr>
          </a:p>
          <a:p>
            <a:pPr indent="0" lvl="0" marL="0" rtl="0" algn="l">
              <a:lnSpc>
                <a:spcPct val="100000"/>
              </a:lnSpc>
              <a:spcBef>
                <a:spcPts val="0"/>
              </a:spcBef>
              <a:spcAft>
                <a:spcPts val="0"/>
              </a:spcAft>
              <a:buClr>
                <a:srgbClr val="000000"/>
              </a:buClr>
              <a:buSzPts val="1400"/>
              <a:buFont typeface="Arial"/>
              <a:buNone/>
            </a:pPr>
            <a:r>
              <a:rPr b="1" lang="en-US" sz="1600">
                <a:solidFill>
                  <a:schemeClr val="accent5"/>
                </a:solidFill>
                <a:latin typeface="Roboto"/>
                <a:ea typeface="Roboto"/>
                <a:cs typeface="Roboto"/>
                <a:sym typeface="Roboto"/>
              </a:rPr>
              <a:t>ISTRUTTORE*</a:t>
            </a:r>
            <a:endParaRPr sz="1600">
              <a:solidFill>
                <a:schemeClr val="accent5"/>
              </a:solidFill>
              <a:latin typeface="Roboto"/>
              <a:ea typeface="Roboto"/>
              <a:cs typeface="Roboto"/>
              <a:sym typeface="Roboto"/>
            </a:endParaRPr>
          </a:p>
          <a:p>
            <a:pPr indent="0" lvl="0" marL="0" rtl="0" algn="l">
              <a:lnSpc>
                <a:spcPct val="100000"/>
              </a:lnSpc>
              <a:spcBef>
                <a:spcPts val="0"/>
              </a:spcBef>
              <a:spcAft>
                <a:spcPts val="0"/>
              </a:spcAft>
              <a:buClr>
                <a:srgbClr val="000000"/>
              </a:buClr>
              <a:buSzPts val="1400"/>
              <a:buFont typeface="Arial"/>
              <a:buNone/>
            </a:pPr>
            <a:r>
              <a:rPr b="1" lang="en-US">
                <a:solidFill>
                  <a:schemeClr val="lt1"/>
                </a:solidFill>
                <a:latin typeface="Roboto"/>
                <a:ea typeface="Roboto"/>
                <a:cs typeface="Roboto"/>
                <a:sym typeface="Roboto"/>
              </a:rPr>
              <a:t>attraverso lo smartphone della struttura</a:t>
            </a:r>
            <a:r>
              <a:rPr lang="en-US" sz="1600">
                <a:solidFill>
                  <a:schemeClr val="lt1"/>
                </a:solidFill>
                <a:latin typeface="Roboto"/>
                <a:ea typeface="Roboto"/>
                <a:cs typeface="Roboto"/>
                <a:sym typeface="Roboto"/>
              </a:rPr>
              <a:t> accede all’applicazione Android e tramite essa può visualizzare l’elenco delle attività programmate con inizio entro 30 minuti, o in corso, e per ognuna può visualizzare la lista dei prenotati e prendere le presenze per l’</a:t>
            </a:r>
            <a:r>
              <a:rPr b="1" lang="en-US" sz="1600">
                <a:solidFill>
                  <a:schemeClr val="accent5"/>
                </a:solidFill>
                <a:latin typeface="Roboto"/>
                <a:ea typeface="Roboto"/>
                <a:cs typeface="Roboto"/>
                <a:sym typeface="Roboto"/>
              </a:rPr>
              <a:t>attività sportiva*</a:t>
            </a:r>
            <a:r>
              <a:rPr b="1" lang="en-US" sz="1600">
                <a:solidFill>
                  <a:schemeClr val="lt1"/>
                </a:solidFill>
                <a:latin typeface="Roboto"/>
                <a:ea typeface="Roboto"/>
                <a:cs typeface="Roboto"/>
                <a:sym typeface="Roboto"/>
              </a:rPr>
              <a:t> </a:t>
            </a:r>
            <a:r>
              <a:rPr lang="en-US" sz="1600">
                <a:solidFill>
                  <a:schemeClr val="lt1"/>
                </a:solidFill>
                <a:latin typeface="Roboto"/>
                <a:ea typeface="Roboto"/>
                <a:cs typeface="Roboto"/>
                <a:sym typeface="Roboto"/>
              </a:rPr>
              <a:t>da lui tenuta.</a:t>
            </a:r>
            <a:endParaRPr sz="1600">
              <a:solidFill>
                <a:schemeClr val="lt1"/>
              </a:solidFill>
              <a:latin typeface="Roboto"/>
              <a:ea typeface="Roboto"/>
              <a:cs typeface="Roboto"/>
              <a:sym typeface="Roboto"/>
            </a:endParaRPr>
          </a:p>
          <a:p>
            <a:pPr indent="0" lvl="0" marL="0" rtl="0" algn="l">
              <a:lnSpc>
                <a:spcPct val="100000"/>
              </a:lnSpc>
              <a:spcBef>
                <a:spcPts val="0"/>
              </a:spcBef>
              <a:spcAft>
                <a:spcPts val="0"/>
              </a:spcAft>
              <a:buClr>
                <a:srgbClr val="000000"/>
              </a:buClr>
              <a:buSzPts val="1400"/>
              <a:buFont typeface="Arial"/>
              <a:buNone/>
            </a:pPr>
            <a:r>
              <a:rPr lang="en-US" sz="1600">
                <a:solidFill>
                  <a:schemeClr val="lt1"/>
                </a:solidFill>
                <a:latin typeface="Roboto"/>
                <a:ea typeface="Roboto"/>
                <a:cs typeface="Roboto"/>
                <a:sym typeface="Roboto"/>
              </a:rPr>
              <a:t>																	      </a:t>
            </a:r>
            <a:endParaRPr sz="1600">
              <a:solidFill>
                <a:schemeClr val="lt1"/>
              </a:solidFill>
              <a:latin typeface="Roboto"/>
              <a:ea typeface="Roboto"/>
              <a:cs typeface="Roboto"/>
              <a:sym typeface="Roboto"/>
            </a:endParaRPr>
          </a:p>
          <a:p>
            <a:pPr indent="0" lvl="0" marL="0" rtl="0" algn="l">
              <a:lnSpc>
                <a:spcPct val="100000"/>
              </a:lnSpc>
              <a:spcBef>
                <a:spcPts val="0"/>
              </a:spcBef>
              <a:spcAft>
                <a:spcPts val="0"/>
              </a:spcAft>
              <a:buClr>
                <a:srgbClr val="000000"/>
              </a:buClr>
              <a:buSzPts val="1400"/>
              <a:buFont typeface="Arial"/>
              <a:buNone/>
            </a:pPr>
            <a:r>
              <a:t/>
            </a:r>
            <a:endParaRPr b="1" i="1" sz="1600">
              <a:solidFill>
                <a:schemeClr val="accent5"/>
              </a:solidFill>
              <a:latin typeface="Roboto"/>
              <a:ea typeface="Roboto"/>
              <a:cs typeface="Roboto"/>
              <a:sym typeface="Roboto"/>
            </a:endParaRPr>
          </a:p>
          <a:p>
            <a:pPr indent="0" lvl="0" marL="0" rtl="0" algn="l">
              <a:lnSpc>
                <a:spcPct val="100000"/>
              </a:lnSpc>
              <a:spcBef>
                <a:spcPts val="0"/>
              </a:spcBef>
              <a:spcAft>
                <a:spcPts val="0"/>
              </a:spcAft>
              <a:buClr>
                <a:srgbClr val="000000"/>
              </a:buClr>
              <a:buSzPts val="1400"/>
              <a:buFont typeface="Arial"/>
              <a:buNone/>
            </a:pPr>
            <a:r>
              <a:t/>
            </a:r>
            <a:endParaRPr b="1" i="1" sz="1600">
              <a:solidFill>
                <a:schemeClr val="accent5"/>
              </a:solidFill>
              <a:latin typeface="Roboto"/>
              <a:ea typeface="Roboto"/>
              <a:cs typeface="Roboto"/>
              <a:sym typeface="Roboto"/>
            </a:endParaRPr>
          </a:p>
          <a:p>
            <a:pPr indent="457200" lvl="0" marL="7772400" rtl="0" algn="l">
              <a:lnSpc>
                <a:spcPct val="100000"/>
              </a:lnSpc>
              <a:spcBef>
                <a:spcPts val="0"/>
              </a:spcBef>
              <a:spcAft>
                <a:spcPts val="0"/>
              </a:spcAft>
              <a:buClr>
                <a:srgbClr val="000000"/>
              </a:buClr>
              <a:buSzPts val="1400"/>
              <a:buFont typeface="Arial"/>
              <a:buNone/>
            </a:pPr>
            <a:r>
              <a:rPr b="1" i="1" lang="en-US" sz="1600">
                <a:solidFill>
                  <a:schemeClr val="accent5"/>
                </a:solidFill>
                <a:latin typeface="Roboto"/>
                <a:ea typeface="Roboto"/>
                <a:cs typeface="Roboto"/>
                <a:sym typeface="Roboto"/>
              </a:rPr>
              <a:t>* = CRC Cards</a:t>
            </a:r>
            <a:endParaRPr b="1" i="1" sz="1600">
              <a:solidFill>
                <a:schemeClr val="accent5"/>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10"/>
          <p:cNvSpPr txBox="1"/>
          <p:nvPr>
            <p:ph type="title"/>
          </p:nvPr>
        </p:nvSpPr>
        <p:spPr>
          <a:xfrm>
            <a:off x="-459338" y="123700"/>
            <a:ext cx="9063000" cy="1254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3700"/>
              <a:buFont typeface="Arial"/>
              <a:buNone/>
            </a:pPr>
            <a:r>
              <a:rPr lang="en-US"/>
              <a:t>Spike List e </a:t>
            </a:r>
            <a:r>
              <a:rPr lang="en-US"/>
              <a:t>principali  </a:t>
            </a:r>
            <a:r>
              <a:rPr lang="en-US"/>
              <a:t>tecnologie utilizzate</a:t>
            </a:r>
            <a:endParaRPr/>
          </a:p>
        </p:txBody>
      </p:sp>
      <p:sp>
        <p:nvSpPr>
          <p:cNvPr id="389" name="Google Shape;389;p10"/>
          <p:cNvSpPr txBox="1"/>
          <p:nvPr>
            <p:ph idx="1" type="body"/>
          </p:nvPr>
        </p:nvSpPr>
        <p:spPr>
          <a:xfrm>
            <a:off x="735000" y="1254000"/>
            <a:ext cx="9063000" cy="5801400"/>
          </a:xfrm>
          <a:prstGeom prst="rect">
            <a:avLst/>
          </a:prstGeom>
          <a:noFill/>
          <a:ln>
            <a:noFill/>
          </a:ln>
        </p:spPr>
        <p:txBody>
          <a:bodyPr anchorCtr="0" anchor="t" bIns="0" lIns="0" spcFirstLastPara="1" rIns="0" wrap="square" tIns="26625">
            <a:noAutofit/>
          </a:bodyPr>
          <a:lstStyle/>
          <a:p>
            <a:pPr indent="-342900" lvl="0" marL="342900" marR="0" rtl="0" algn="l">
              <a:lnSpc>
                <a:spcPct val="94000"/>
              </a:lnSpc>
              <a:spcBef>
                <a:spcPts val="0"/>
              </a:spcBef>
              <a:spcAft>
                <a:spcPts val="0"/>
              </a:spcAft>
              <a:buSzPts val="2200"/>
              <a:buNone/>
            </a:pPr>
            <a:r>
              <a:t/>
            </a:r>
            <a:endParaRPr b="1" sz="3000">
              <a:solidFill>
                <a:schemeClr val="lt1"/>
              </a:solidFill>
              <a:latin typeface="Roboto"/>
              <a:ea typeface="Roboto"/>
              <a:cs typeface="Roboto"/>
              <a:sym typeface="Roboto"/>
            </a:endParaRPr>
          </a:p>
          <a:p>
            <a:pPr indent="0" lvl="0" marL="0" marR="0" rtl="0" algn="l">
              <a:lnSpc>
                <a:spcPct val="94000"/>
              </a:lnSpc>
              <a:spcBef>
                <a:spcPts val="1500"/>
              </a:spcBef>
              <a:spcAft>
                <a:spcPts val="1500"/>
              </a:spcAft>
              <a:buNone/>
            </a:pPr>
            <a:r>
              <a:t/>
            </a:r>
            <a:endParaRPr>
              <a:solidFill>
                <a:schemeClr val="lt1"/>
              </a:solidFill>
              <a:latin typeface="Roboto"/>
              <a:ea typeface="Roboto"/>
              <a:cs typeface="Roboto"/>
              <a:sym typeface="Roboto"/>
            </a:endParaRPr>
          </a:p>
        </p:txBody>
      </p:sp>
      <p:pic>
        <p:nvPicPr>
          <p:cNvPr id="390" name="Google Shape;390;p10"/>
          <p:cNvPicPr preferRelativeResize="0"/>
          <p:nvPr/>
        </p:nvPicPr>
        <p:blipFill>
          <a:blip r:embed="rId3">
            <a:alphaModFix/>
          </a:blip>
          <a:stretch>
            <a:fillRect/>
          </a:stretch>
        </p:blipFill>
        <p:spPr>
          <a:xfrm>
            <a:off x="4083999" y="3461390"/>
            <a:ext cx="1831575" cy="949025"/>
          </a:xfrm>
          <a:prstGeom prst="rect">
            <a:avLst/>
          </a:prstGeom>
          <a:noFill/>
          <a:ln>
            <a:noFill/>
          </a:ln>
        </p:spPr>
      </p:pic>
      <p:pic>
        <p:nvPicPr>
          <p:cNvPr id="391" name="Google Shape;391;p10"/>
          <p:cNvPicPr preferRelativeResize="0"/>
          <p:nvPr/>
        </p:nvPicPr>
        <p:blipFill>
          <a:blip r:embed="rId4">
            <a:alphaModFix/>
          </a:blip>
          <a:stretch>
            <a:fillRect/>
          </a:stretch>
        </p:blipFill>
        <p:spPr>
          <a:xfrm>
            <a:off x="7616412" y="1797237"/>
            <a:ext cx="1170856" cy="1022126"/>
          </a:xfrm>
          <a:prstGeom prst="rect">
            <a:avLst/>
          </a:prstGeom>
          <a:noFill/>
          <a:ln>
            <a:noFill/>
          </a:ln>
        </p:spPr>
      </p:pic>
      <p:pic>
        <p:nvPicPr>
          <p:cNvPr id="392" name="Google Shape;392;p10"/>
          <p:cNvPicPr preferRelativeResize="0"/>
          <p:nvPr/>
        </p:nvPicPr>
        <p:blipFill>
          <a:blip r:embed="rId5">
            <a:alphaModFix/>
          </a:blip>
          <a:stretch>
            <a:fillRect/>
          </a:stretch>
        </p:blipFill>
        <p:spPr>
          <a:xfrm>
            <a:off x="1244582" y="1697257"/>
            <a:ext cx="1431175" cy="1431175"/>
          </a:xfrm>
          <a:prstGeom prst="rect">
            <a:avLst/>
          </a:prstGeom>
          <a:noFill/>
          <a:ln>
            <a:noFill/>
          </a:ln>
        </p:spPr>
      </p:pic>
      <p:pic>
        <p:nvPicPr>
          <p:cNvPr id="393" name="Google Shape;393;p10"/>
          <p:cNvPicPr preferRelativeResize="0"/>
          <p:nvPr/>
        </p:nvPicPr>
        <p:blipFill>
          <a:blip r:embed="rId6">
            <a:alphaModFix/>
          </a:blip>
          <a:stretch>
            <a:fillRect/>
          </a:stretch>
        </p:blipFill>
        <p:spPr>
          <a:xfrm>
            <a:off x="4564188" y="4969275"/>
            <a:ext cx="952250" cy="1431175"/>
          </a:xfrm>
          <a:prstGeom prst="rect">
            <a:avLst/>
          </a:prstGeom>
          <a:noFill/>
          <a:ln>
            <a:noFill/>
          </a:ln>
        </p:spPr>
      </p:pic>
      <p:pic>
        <p:nvPicPr>
          <p:cNvPr id="394" name="Google Shape;394;p10"/>
          <p:cNvPicPr preferRelativeResize="0"/>
          <p:nvPr/>
        </p:nvPicPr>
        <p:blipFill>
          <a:blip r:embed="rId7">
            <a:alphaModFix/>
          </a:blip>
          <a:stretch>
            <a:fillRect/>
          </a:stretch>
        </p:blipFill>
        <p:spPr>
          <a:xfrm>
            <a:off x="1342825" y="3447987"/>
            <a:ext cx="1234700" cy="1234700"/>
          </a:xfrm>
          <a:prstGeom prst="rect">
            <a:avLst/>
          </a:prstGeom>
          <a:noFill/>
          <a:ln>
            <a:noFill/>
          </a:ln>
        </p:spPr>
      </p:pic>
      <p:pic>
        <p:nvPicPr>
          <p:cNvPr id="395" name="Google Shape;395;p10"/>
          <p:cNvPicPr preferRelativeResize="0"/>
          <p:nvPr/>
        </p:nvPicPr>
        <p:blipFill>
          <a:blip r:embed="rId8">
            <a:alphaModFix/>
          </a:blip>
          <a:stretch>
            <a:fillRect/>
          </a:stretch>
        </p:blipFill>
        <p:spPr>
          <a:xfrm>
            <a:off x="1374750" y="5168462"/>
            <a:ext cx="1170875" cy="1170875"/>
          </a:xfrm>
          <a:prstGeom prst="rect">
            <a:avLst/>
          </a:prstGeom>
          <a:noFill/>
          <a:ln>
            <a:noFill/>
          </a:ln>
        </p:spPr>
      </p:pic>
      <p:pic>
        <p:nvPicPr>
          <p:cNvPr id="396" name="Google Shape;396;p10"/>
          <p:cNvPicPr preferRelativeResize="0"/>
          <p:nvPr/>
        </p:nvPicPr>
        <p:blipFill>
          <a:blip r:embed="rId9">
            <a:alphaModFix/>
          </a:blip>
          <a:stretch>
            <a:fillRect/>
          </a:stretch>
        </p:blipFill>
        <p:spPr>
          <a:xfrm>
            <a:off x="7286050" y="3111262"/>
            <a:ext cx="1831575" cy="1831575"/>
          </a:xfrm>
          <a:prstGeom prst="rect">
            <a:avLst/>
          </a:prstGeom>
          <a:noFill/>
          <a:ln>
            <a:noFill/>
          </a:ln>
        </p:spPr>
      </p:pic>
      <p:pic>
        <p:nvPicPr>
          <p:cNvPr id="397" name="Google Shape;397;p10"/>
          <p:cNvPicPr preferRelativeResize="0"/>
          <p:nvPr/>
        </p:nvPicPr>
        <p:blipFill>
          <a:blip r:embed="rId10">
            <a:alphaModFix/>
          </a:blip>
          <a:stretch>
            <a:fillRect/>
          </a:stretch>
        </p:blipFill>
        <p:spPr>
          <a:xfrm>
            <a:off x="7365924" y="5168450"/>
            <a:ext cx="1671825" cy="1623075"/>
          </a:xfrm>
          <a:prstGeom prst="rect">
            <a:avLst/>
          </a:prstGeom>
          <a:noFill/>
          <a:ln>
            <a:noFill/>
          </a:ln>
        </p:spPr>
      </p:pic>
      <p:pic>
        <p:nvPicPr>
          <p:cNvPr id="398" name="Google Shape;398;p10"/>
          <p:cNvPicPr preferRelativeResize="0"/>
          <p:nvPr/>
        </p:nvPicPr>
        <p:blipFill>
          <a:blip r:embed="rId11">
            <a:alphaModFix/>
          </a:blip>
          <a:stretch>
            <a:fillRect/>
          </a:stretch>
        </p:blipFill>
        <p:spPr>
          <a:xfrm>
            <a:off x="3677300" y="1797237"/>
            <a:ext cx="2726039" cy="1431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11"/>
          <p:cNvSpPr txBox="1"/>
          <p:nvPr>
            <p:ph type="title"/>
          </p:nvPr>
        </p:nvSpPr>
        <p:spPr>
          <a:xfrm>
            <a:off x="461637" y="109550"/>
            <a:ext cx="9063000" cy="125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700"/>
              <a:buFont typeface="Arial"/>
              <a:buNone/>
            </a:pPr>
            <a:r>
              <a:rPr lang="en-US"/>
              <a:t>User Interaction Draft</a:t>
            </a:r>
            <a:endParaRPr/>
          </a:p>
        </p:txBody>
      </p:sp>
      <p:pic>
        <p:nvPicPr>
          <p:cNvPr id="405" name="Google Shape;405;p11"/>
          <p:cNvPicPr preferRelativeResize="0"/>
          <p:nvPr/>
        </p:nvPicPr>
        <p:blipFill>
          <a:blip r:embed="rId3">
            <a:alphaModFix/>
          </a:blip>
          <a:stretch>
            <a:fillRect/>
          </a:stretch>
        </p:blipFill>
        <p:spPr>
          <a:xfrm>
            <a:off x="222250" y="1286400"/>
            <a:ext cx="9775823" cy="581385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al Project Proposal by Slidesgo">
  <a:themeElements>
    <a:clrScheme name="Simple Light">
      <a:dk1>
        <a:srgbClr val="000000"/>
      </a:dk1>
      <a:lt1>
        <a:srgbClr val="FFFFFF"/>
      </a:lt1>
      <a:dk2>
        <a:srgbClr val="595959"/>
      </a:dk2>
      <a:lt2>
        <a:srgbClr val="EEEEEE"/>
      </a:lt2>
      <a:accent1>
        <a:srgbClr val="292C35"/>
      </a:accent1>
      <a:accent2>
        <a:srgbClr val="475972"/>
      </a:accent2>
      <a:accent3>
        <a:srgbClr val="E9E2C9"/>
      </a:accent3>
      <a:accent4>
        <a:srgbClr val="FFDD6B"/>
      </a:accent4>
      <a:accent5>
        <a:srgbClr val="DCAE52"/>
      </a:accent5>
      <a:accent6>
        <a:srgbClr val="AF7132"/>
      </a:accent6>
      <a:hlink>
        <a:srgbClr val="DCAE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